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4"/>
  </p:notesMasterIdLst>
  <p:handoutMasterIdLst>
    <p:handoutMasterId r:id="rId5"/>
  </p:handoutMasterIdLst>
  <p:sldIdLst>
    <p:sldId id="271" r:id="rId2"/>
    <p:sldId id="267" r:id="rId3"/>
  </p:sldIdLst>
  <p:sldSz cx="30275213" cy="42803763"/>
  <p:notesSz cx="6797675" cy="9926638"/>
  <p:defaultTextStyle>
    <a:defPPr>
      <a:defRPr lang="fr-FR"/>
    </a:defPPr>
    <a:lvl1pPr marL="0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ROUXEL, Ifremer Brest PDG-REM-RDT-LDCM, 0298224606" initials="JRIBP0" lastIdx="5" clrIdx="0">
    <p:extLst>
      <p:ext uri="{19B8F6BF-5375-455C-9EA6-DF929625EA0E}">
        <p15:presenceInfo xmlns:p15="http://schemas.microsoft.com/office/powerpoint/2012/main" userId="S-1-5-21-500109986-1412980772-1848903544-3216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187AAC"/>
    <a:srgbClr val="6600CC"/>
    <a:srgbClr val="33CCFF"/>
    <a:srgbClr val="FFFFFF"/>
    <a:srgbClr val="FFC000"/>
    <a:srgbClr val="13E353"/>
    <a:srgbClr val="E6E6E6"/>
    <a:srgbClr val="4F81BD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4067" autoAdjust="0"/>
  </p:normalViewPr>
  <p:slideViewPr>
    <p:cSldViewPr snapToGrid="0" snapToObjects="1">
      <p:cViewPr>
        <p:scale>
          <a:sx n="50" d="100"/>
          <a:sy n="50" d="100"/>
        </p:scale>
        <p:origin x="686" y="-7862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C46ED-7803-2C4C-B282-9892E322E1CF}" type="datetime1">
              <a:rPr lang="fr-FR" smtClean="0"/>
              <a:t>23/01/2026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C5107-9872-B540-9E95-35D9A9A0B4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54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41925-E3E2-B640-90AA-64598CE09C95}" type="datetime1">
              <a:rPr lang="fr-FR" smtClean="0"/>
              <a:t>23/01/2026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DA962-CDD0-7A4D-B4BD-EE12C9A0BD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427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e Pag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z_PPT4garde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54676" cy="429161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756" y="2485854"/>
            <a:ext cx="6102603" cy="4133802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11150815" y="13855088"/>
            <a:ext cx="17106542" cy="523220"/>
          </a:xfrm>
        </p:spPr>
        <p:txBody>
          <a:bodyPr wrap="square" anchor="ctr" anchorCtr="0">
            <a:spAutoFit/>
          </a:bodyPr>
          <a:lstStyle>
            <a:lvl1pPr algn="l">
              <a:defRPr sz="2800" b="0" i="0" kern="1200" cap="all" spc="500">
                <a:solidFill>
                  <a:srgbClr val="F3E816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11150815" y="28531220"/>
            <a:ext cx="17106542" cy="369332"/>
          </a:xfrm>
        </p:spPr>
        <p:txBody>
          <a:bodyPr wrap="square" anchor="ctr" anchorCtr="0">
            <a:spAutoFit/>
          </a:bodyPr>
          <a:lstStyle>
            <a:lvl1pPr marL="0" indent="0" algn="l">
              <a:buNone/>
              <a:defRPr sz="1800" b="0" i="0" kern="1200" cap="all" spc="500" baseline="0">
                <a:solidFill>
                  <a:srgbClr val="F3E816"/>
                </a:solidFill>
                <a:latin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377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F5D6-F39F-D449-BF94-7BFE23EC9A71}" type="datetime1">
              <a:rPr lang="fr-FR" smtClean="0"/>
              <a:t>23/01/2026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714138"/>
            <a:ext cx="6811923" cy="36521916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714138"/>
            <a:ext cx="19931182" cy="3652191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E19E-B504-4C4B-B4C2-55F7F6DED638}" type="datetime1">
              <a:rPr lang="fr-FR" smtClean="0"/>
              <a:t>23/01/2026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6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38A0-9A67-AC4C-91F1-81C206E20709}" type="datetime1">
              <a:rPr lang="fr-FR" smtClean="0"/>
              <a:t>23/01/2026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sTitr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29327" y="10708466"/>
            <a:ext cx="25733931" cy="9175067"/>
          </a:xfrm>
        </p:spPr>
        <p:txBody>
          <a:bodyPr/>
          <a:lstStyle>
            <a:lvl1pPr>
              <a:defRPr>
                <a:solidFill>
                  <a:srgbClr val="1B3C8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99968" y="21667018"/>
            <a:ext cx="21192649" cy="10938739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92D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23/01/2026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76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pic>
        <p:nvPicPr>
          <p:cNvPr id="11" name="Image 10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8723" y="3123662"/>
            <a:ext cx="26176209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8723" y="11397082"/>
            <a:ext cx="26176209" cy="26500199"/>
          </a:xfrm>
        </p:spPr>
        <p:txBody>
          <a:bodyPr/>
          <a:lstStyle>
            <a:lvl1pPr marL="0" indent="0">
              <a:buNone/>
              <a:defRPr sz="2800">
                <a:latin typeface="Open Sans"/>
                <a:cs typeface="Open Sans"/>
              </a:defRPr>
            </a:lvl1pPr>
            <a:lvl2pPr marL="457200" indent="0">
              <a:buNone/>
              <a:defRPr sz="2200" b="1" i="0">
                <a:solidFill>
                  <a:srgbClr val="187AAC"/>
                </a:solidFill>
                <a:latin typeface="Open Sans"/>
              </a:defRPr>
            </a:lvl2pPr>
            <a:lvl3pPr marL="712800">
              <a:defRPr sz="2000">
                <a:latin typeface="Open Sans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23/01/2026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3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arti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4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30493328" cy="431121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8198" y="15820440"/>
            <a:ext cx="20653969" cy="21480236"/>
          </a:xfrm>
        </p:spPr>
        <p:txBody>
          <a:bodyPr anchor="t" anchorCtr="0"/>
          <a:lstStyle>
            <a:lvl1pPr algn="l">
              <a:defRPr sz="4000" b="0" i="0">
                <a:solidFill>
                  <a:schemeClr val="bg1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098198" y="3931989"/>
            <a:ext cx="8639624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solidFill>
                  <a:srgbClr val="0092D2"/>
                </a:solidFill>
                <a:latin typeface=""/>
              </a:defRPr>
            </a:lvl1pPr>
          </a:lstStyle>
          <a:p>
            <a:fld id="{D2C4B537-1E70-B34C-A4EE-E549A5C45E95}" type="datetime1">
              <a:rPr lang="fr-FR" smtClean="0"/>
              <a:pPr/>
              <a:t>23/01/2026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11638901" y="3931989"/>
            <a:ext cx="8624431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9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5439" y="3001202"/>
            <a:ext cx="26173917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75440" y="11274617"/>
            <a:ext cx="12559871" cy="23561830"/>
          </a:xfrm>
        </p:spPr>
        <p:txBody>
          <a:bodyPr/>
          <a:lstStyle>
            <a:lvl1pPr marL="342900" indent="-342900">
              <a:buFont typeface="Arial"/>
              <a:buChar char="•"/>
              <a:defRPr sz="2500" baseline="0">
                <a:latin typeface="Open Sans"/>
              </a:defRPr>
            </a:lvl1pPr>
            <a:lvl2pPr marL="313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6989485" y="11274617"/>
            <a:ext cx="12559871" cy="23561830"/>
          </a:xfrm>
        </p:spPr>
        <p:txBody>
          <a:bodyPr/>
          <a:lstStyle>
            <a:lvl1pPr>
              <a:defRPr sz="2500">
                <a:latin typeface="Open Sans"/>
              </a:defRPr>
            </a:lvl1pPr>
            <a:lvl2pPr marL="349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BD11D91D-1491-D948-B5FF-8107FB11BE15}" type="datetime1">
              <a:rPr lang="fr-FR" smtClean="0"/>
              <a:pPr/>
              <a:t>23/01/2026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534" y="27505383"/>
            <a:ext cx="25733931" cy="850130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534" y="18142065"/>
            <a:ext cx="25733931" cy="93633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0B34-F1D1-AB4C-9D69-9859871B7704}" type="datetime1">
              <a:rPr lang="fr-FR" smtClean="0"/>
              <a:t>23/01/2026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01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2" y="9581307"/>
            <a:ext cx="13376809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2" y="13574339"/>
            <a:ext cx="13376809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390" y="9581307"/>
            <a:ext cx="13382065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390" y="13574339"/>
            <a:ext cx="13382065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E43-6FFB-B44E-AD17-BFB64ED72465}" type="datetime1">
              <a:rPr lang="fr-FR" smtClean="0"/>
              <a:t>23/01/2026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3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546D-BE63-DD4F-B215-3990C2EAC06E}" type="datetime1">
              <a:rPr lang="fr-FR" smtClean="0"/>
              <a:t>23/01/2026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8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2" y="1704223"/>
            <a:ext cx="9960338" cy="72528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6" y="1704228"/>
            <a:ext cx="16924687" cy="365318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2" y="8957088"/>
            <a:ext cx="9960338" cy="292789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392-5F5C-FA4A-B403-856F43DC1F56}" type="datetime1">
              <a:rPr lang="fr-FR" smtClean="0"/>
              <a:t>23/01/2026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7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CDC7-42CE-5D4E-A5B6-833C2B89EC98}" type="datetime1">
              <a:rPr lang="fr-FR" smtClean="0"/>
              <a:t>23/01/2026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898128" y="-7431816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520" dirty="0"/>
          </a:p>
        </p:txBody>
      </p:sp>
    </p:spTree>
    <p:extLst>
      <p:ext uri="{BB962C8B-B14F-4D97-AF65-F5344CB8AC3E}">
        <p14:creationId xmlns:p14="http://schemas.microsoft.com/office/powerpoint/2010/main" val="19221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19" r:id="rId3"/>
    <p:sldLayoutId id="2147483726" r:id="rId4"/>
    <p:sldLayoutId id="2147483721" r:id="rId5"/>
    <p:sldLayoutId id="2147483720" r:id="rId6"/>
    <p:sldLayoutId id="2147483722" r:id="rId7"/>
    <p:sldLayoutId id="2147483724" r:id="rId8"/>
    <p:sldLayoutId id="2147483725" r:id="rId9"/>
    <p:sldLayoutId id="2147483727" r:id="rId10"/>
    <p:sldLayoutId id="2147483728" r:id="rId11"/>
    <p:sldLayoutId id="2147483729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tmp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8.tmp"/><Relationship Id="rId12" Type="http://schemas.openxmlformats.org/officeDocument/2006/relationships/image" Target="../media/image13.emf"/><Relationship Id="rId17" Type="http://schemas.openxmlformats.org/officeDocument/2006/relationships/image" Target="../media/image18.tmp"/><Relationship Id="rId25" Type="http://schemas.openxmlformats.org/officeDocument/2006/relationships/image" Target="../media/image26.tm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11" Type="http://schemas.openxmlformats.org/officeDocument/2006/relationships/image" Target="../media/image12.emf"/><Relationship Id="rId24" Type="http://schemas.openxmlformats.org/officeDocument/2006/relationships/image" Target="../media/image25.tmp"/><Relationship Id="rId5" Type="http://schemas.microsoft.com/office/2007/relationships/hdphoto" Target="../media/hdphoto1.wdp"/><Relationship Id="rId15" Type="http://schemas.openxmlformats.org/officeDocument/2006/relationships/image" Target="../media/image16.tmp"/><Relationship Id="rId23" Type="http://schemas.openxmlformats.org/officeDocument/2006/relationships/image" Target="../media/image24.tmp"/><Relationship Id="rId28" Type="http://schemas.openxmlformats.org/officeDocument/2006/relationships/image" Target="../media/image29.tmp"/><Relationship Id="rId10" Type="http://schemas.openxmlformats.org/officeDocument/2006/relationships/image" Target="../media/image11.png"/><Relationship Id="rId19" Type="http://schemas.openxmlformats.org/officeDocument/2006/relationships/image" Target="../media/image20.emf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tmp"/><Relationship Id="rId22" Type="http://schemas.openxmlformats.org/officeDocument/2006/relationships/image" Target="../media/image23.tmp"/><Relationship Id="rId27" Type="http://schemas.openxmlformats.org/officeDocument/2006/relationships/image" Target="../media/image28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13" Type="http://schemas.openxmlformats.org/officeDocument/2006/relationships/image" Target="../media/image19.png"/><Relationship Id="rId18" Type="http://schemas.openxmlformats.org/officeDocument/2006/relationships/image" Target="../media/image15.tmp"/><Relationship Id="rId26" Type="http://schemas.openxmlformats.org/officeDocument/2006/relationships/image" Target="../media/image28.tmp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7.png"/><Relationship Id="rId12" Type="http://schemas.openxmlformats.org/officeDocument/2006/relationships/image" Target="../media/image13.emf"/><Relationship Id="rId17" Type="http://schemas.openxmlformats.org/officeDocument/2006/relationships/image" Target="../media/image16.tmp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tmp"/><Relationship Id="rId20" Type="http://schemas.openxmlformats.org/officeDocument/2006/relationships/image" Target="../media/image18.tmp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12.emf"/><Relationship Id="rId24" Type="http://schemas.openxmlformats.org/officeDocument/2006/relationships/image" Target="../media/image26.tmp"/><Relationship Id="rId5" Type="http://schemas.openxmlformats.org/officeDocument/2006/relationships/image" Target="../media/image6.png"/><Relationship Id="rId15" Type="http://schemas.openxmlformats.org/officeDocument/2006/relationships/image" Target="../media/image25.tmp"/><Relationship Id="rId23" Type="http://schemas.openxmlformats.org/officeDocument/2006/relationships/image" Target="../media/image24.tm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20.emf"/><Relationship Id="rId22" Type="http://schemas.openxmlformats.org/officeDocument/2006/relationships/image" Target="../media/image23.tmp"/><Relationship Id="rId27" Type="http://schemas.openxmlformats.org/officeDocument/2006/relationships/image" Target="../media/image2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9645049" y="17792807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4" y="10654756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>
            <a:off x="19273974" y="12728833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 flipH="1">
            <a:off x="6596111" y="12731022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30160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190087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231968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08782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293011"/>
            <a:ext cx="26561005" cy="8809250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3661929" y="19295614"/>
            <a:ext cx="3942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batterie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2673625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550" t="9970" r="17596" b="5544"/>
          <a:stretch/>
        </p:blipFill>
        <p:spPr>
          <a:xfrm flipH="1">
            <a:off x="5982849" y="1625523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00992" y="9213078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0894387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861266" y="10209125"/>
            <a:ext cx="3377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Caisson vidéo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9494440" y="6819487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3234924" y="6746406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7344547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6001271" y="35441765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mono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BF630516-D6E6-445D-B05D-132BC47BDD35}"/>
              </a:ext>
            </a:extLst>
          </p:cNvPr>
          <p:cNvSpPr txBox="1"/>
          <p:nvPr/>
        </p:nvSpPr>
        <p:spPr>
          <a:xfrm>
            <a:off x="1868570" y="11585365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BR-100949-999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Aluminium</a:t>
            </a:r>
          </a:p>
        </p:txBody>
      </p:sp>
      <p:pic>
        <p:nvPicPr>
          <p:cNvPr id="102" name="Image 101">
            <a:extLst>
              <a:ext uri="{FF2B5EF4-FFF2-40B4-BE49-F238E27FC236}">
                <a16:creationId xmlns:a16="http://schemas.microsoft.com/office/drawing/2014/main" id="{3F1972E2-84F2-4278-AACD-D24B67A64DE7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8419" y="12406345"/>
            <a:ext cx="5164965" cy="5137491"/>
          </a:xfrm>
          <a:prstGeom prst="rect">
            <a:avLst/>
          </a:prstGeom>
        </p:spPr>
      </p:pic>
      <p:sp>
        <p:nvSpPr>
          <p:cNvPr id="107" name="ZoneTexte 106">
            <a:extLst>
              <a:ext uri="{FF2B5EF4-FFF2-40B4-BE49-F238E27FC236}">
                <a16:creationId xmlns:a16="http://schemas.microsoft.com/office/drawing/2014/main" id="{DF6A1F44-8DBC-4EA2-BCB9-19EF8902443A}"/>
              </a:ext>
            </a:extLst>
          </p:cNvPr>
          <p:cNvSpPr txBox="1"/>
          <p:nvPr/>
        </p:nvSpPr>
        <p:spPr>
          <a:xfrm>
            <a:off x="19865278" y="9506756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F1C809B-E91C-43A6-AD3A-5E117E54AEF4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56030" y="9520098"/>
            <a:ext cx="3461492" cy="1635979"/>
          </a:xfrm>
          <a:prstGeom prst="rect">
            <a:avLst/>
          </a:prstGeom>
        </p:spPr>
      </p:pic>
      <p:sp>
        <p:nvSpPr>
          <p:cNvPr id="114" name="ZoneTexte 113">
            <a:extLst>
              <a:ext uri="{FF2B5EF4-FFF2-40B4-BE49-F238E27FC236}">
                <a16:creationId xmlns:a16="http://schemas.microsoft.com/office/drawing/2014/main" id="{B1F8C470-1BDE-4C4B-99B4-88A9C2DBE913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16" name="Image 115">
            <a:extLst>
              <a:ext uri="{FF2B5EF4-FFF2-40B4-BE49-F238E27FC236}">
                <a16:creationId xmlns:a16="http://schemas.microsoft.com/office/drawing/2014/main" id="{C850DE82-21BF-473F-96E0-3C9140D702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016E4C74-98FE-46CD-989B-87CDF5BA230B}"/>
              </a:ext>
            </a:extLst>
          </p:cNvPr>
          <p:cNvGrpSpPr/>
          <p:nvPr/>
        </p:nvGrpSpPr>
        <p:grpSpPr>
          <a:xfrm>
            <a:off x="6395904" y="7396249"/>
            <a:ext cx="2259247" cy="2190325"/>
            <a:chOff x="7245191" y="7249305"/>
            <a:chExt cx="2259247" cy="2190325"/>
          </a:xfrm>
        </p:grpSpPr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8CEE498D-A6A8-455A-92FF-F57391B32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61184C97-C92D-4809-AFE6-11932B970DC6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pic>
        <p:nvPicPr>
          <p:cNvPr id="135" name="Image 134">
            <a:extLst>
              <a:ext uri="{FF2B5EF4-FFF2-40B4-BE49-F238E27FC236}">
                <a16:creationId xmlns:a16="http://schemas.microsoft.com/office/drawing/2014/main" id="{AF3EB2DA-872E-4084-B3AB-C87EEC23380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61266" y="7198609"/>
            <a:ext cx="3093444" cy="1790401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E12239B-19F0-4440-8FA2-541577B8F4FF}"/>
              </a:ext>
            </a:extLst>
          </p:cNvPr>
          <p:cNvSpPr txBox="1"/>
          <p:nvPr/>
        </p:nvSpPr>
        <p:spPr>
          <a:xfrm>
            <a:off x="27451552" y="706893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6586DAA0-7CC4-4628-9294-003210DEF3B1}"/>
              </a:ext>
            </a:extLst>
          </p:cNvPr>
          <p:cNvSpPr txBox="1"/>
          <p:nvPr/>
        </p:nvSpPr>
        <p:spPr>
          <a:xfrm>
            <a:off x="14820105" y="795262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379A274C-9EC3-4FF3-938F-5A05E98CA591}"/>
              </a:ext>
            </a:extLst>
          </p:cNvPr>
          <p:cNvGrpSpPr/>
          <p:nvPr/>
        </p:nvGrpSpPr>
        <p:grpSpPr>
          <a:xfrm>
            <a:off x="18052395" y="7636722"/>
            <a:ext cx="5138790" cy="2035883"/>
            <a:chOff x="16736864" y="8395893"/>
            <a:chExt cx="5138790" cy="2035883"/>
          </a:xfrm>
        </p:grpSpPr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4480F3A4-DEA5-496B-AA93-D46E521F1E1C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42" name="Image 141">
              <a:extLst>
                <a:ext uri="{FF2B5EF4-FFF2-40B4-BE49-F238E27FC236}">
                  <a16:creationId xmlns:a16="http://schemas.microsoft.com/office/drawing/2014/main" id="{944920D0-3F21-46A5-A039-AA456DBE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A00F891-B7C2-4A08-8089-F31B5756C73F}"/>
              </a:ext>
            </a:extLst>
          </p:cNvPr>
          <p:cNvSpPr/>
          <p:nvPr/>
        </p:nvSpPr>
        <p:spPr>
          <a:xfrm>
            <a:off x="24489023" y="9029545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C375B618-117D-43C6-9828-7B641F0E329B}"/>
              </a:ext>
            </a:extLst>
          </p:cNvPr>
          <p:cNvGrpSpPr/>
          <p:nvPr/>
        </p:nvGrpSpPr>
        <p:grpSpPr>
          <a:xfrm>
            <a:off x="21593972" y="6250594"/>
            <a:ext cx="2837082" cy="1794151"/>
            <a:chOff x="20888973" y="19163929"/>
            <a:chExt cx="2837082" cy="1794151"/>
          </a:xfrm>
        </p:grpSpPr>
        <p:pic>
          <p:nvPicPr>
            <p:cNvPr id="154" name="Image 153">
              <a:extLst>
                <a:ext uri="{FF2B5EF4-FFF2-40B4-BE49-F238E27FC236}">
                  <a16:creationId xmlns:a16="http://schemas.microsoft.com/office/drawing/2014/main" id="{045892D1-886E-4172-BAFC-A2B55D53E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888973" y="19163929"/>
              <a:ext cx="1875099" cy="1575835"/>
            </a:xfrm>
            <a:prstGeom prst="rect">
              <a:avLst/>
            </a:prstGeom>
          </p:spPr>
        </p:pic>
        <p:sp>
          <p:nvSpPr>
            <p:cNvPr id="157" name="ZoneTexte 156">
              <a:extLst>
                <a:ext uri="{FF2B5EF4-FFF2-40B4-BE49-F238E27FC236}">
                  <a16:creationId xmlns:a16="http://schemas.microsoft.com/office/drawing/2014/main" id="{4F9CCA61-6C9A-4348-AF8F-320F19560B48}"/>
                </a:ext>
              </a:extLst>
            </p:cNvPr>
            <p:cNvSpPr txBox="1"/>
            <p:nvPr/>
          </p:nvSpPr>
          <p:spPr>
            <a:xfrm>
              <a:off x="22276556" y="20250194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A2E64CC9-F6AC-4DE9-B18E-9844A881A581}"/>
              </a:ext>
            </a:extLst>
          </p:cNvPr>
          <p:cNvGrpSpPr/>
          <p:nvPr/>
        </p:nvGrpSpPr>
        <p:grpSpPr>
          <a:xfrm>
            <a:off x="13349908" y="17595845"/>
            <a:ext cx="2543059" cy="3061282"/>
            <a:chOff x="20662739" y="6470531"/>
            <a:chExt cx="2543059" cy="244778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F1890362-D9B8-49CB-809C-0A9A05F4E10C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D0839CB2-6785-4E4D-AD72-6C88BDBBF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sp>
        <p:nvSpPr>
          <p:cNvPr id="166" name="ZoneTexte 165">
            <a:extLst>
              <a:ext uri="{FF2B5EF4-FFF2-40B4-BE49-F238E27FC236}">
                <a16:creationId xmlns:a16="http://schemas.microsoft.com/office/drawing/2014/main" id="{6F0DB011-12F2-48DB-B6DC-10C0D99A4EB3}"/>
              </a:ext>
            </a:extLst>
          </p:cNvPr>
          <p:cNvSpPr txBox="1"/>
          <p:nvPr/>
        </p:nvSpPr>
        <p:spPr>
          <a:xfrm>
            <a:off x="23143027" y="1718985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x3</a:t>
            </a:r>
          </a:p>
        </p:txBody>
      </p:sp>
      <p:graphicFrame>
        <p:nvGraphicFramePr>
          <p:cNvPr id="127" name="Tableau 126">
            <a:extLst>
              <a:ext uri="{FF2B5EF4-FFF2-40B4-BE49-F238E27FC236}">
                <a16:creationId xmlns:a16="http://schemas.microsoft.com/office/drawing/2014/main" id="{C0B21AFB-9628-48C6-B9CF-F56439482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296145"/>
              </p:ext>
            </p:extLst>
          </p:nvPr>
        </p:nvGraphicFramePr>
        <p:xfrm>
          <a:off x="669732" y="27233214"/>
          <a:ext cx="14482700" cy="139878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6877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102538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3030187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1183098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379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Dénomination 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Nomenclature </a:t>
                      </a:r>
                      <a:r>
                        <a:rPr lang="fr-FR" sz="2400" b="1" u="none" strike="noStrike" dirty="0" err="1">
                          <a:effectLst/>
                        </a:rPr>
                        <a:t>Rov</a:t>
                      </a:r>
                      <a:r>
                        <a:rPr lang="fr-FR" sz="2400" b="1" u="none" strike="noStrike" dirty="0">
                          <a:effectLst/>
                        </a:rPr>
                        <a:t> Expert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Référence constructeur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1" u="none" strike="noStrike" dirty="0">
                          <a:effectLst/>
                        </a:rPr>
                        <a:t>Quantité</a:t>
                      </a:r>
                      <a:endParaRPr lang="fr-F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755797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Tube 3’’ Acrylic 15 cm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BR-102649-150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Bride 3’’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O-Ring Flange 3 inches (sealable)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BR-100647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668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7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7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BR-100949-007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44327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4 trous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Aluminum End Cap with 4 Holes (3″ Series)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BR-100949-004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Hublot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Dome optically clear acrylic 3’’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dirty="0"/>
                        <a:t>BR-101059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bride 0 trou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Aluminum End Cap (3″ Series)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BR-100949-999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98984413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à sertir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COB-3140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fr-FR" sz="2400" b="0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79105750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Vent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M10 Enclosure Vent and Plug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BR-100783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M10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effectLst/>
                        </a:rPr>
                        <a:t>WetLink</a:t>
                      </a:r>
                      <a:r>
                        <a:rPr lang="en-US" sz="2400" u="none" strike="noStrike" dirty="0">
                          <a:effectLst/>
                        </a:rPr>
                        <a:t> Penetrator Blank (No Hole)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BR-100434-010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436758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Capteur TP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BAR30 HIGH RESOLUTION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BR-100586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WLP-M10-6.5MM-HC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BR-100870-165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Presse étoupe 8.5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WLP-M10-8.5MM-HC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BR-100870-185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44551696"/>
                  </a:ext>
                </a:extLst>
              </a:tr>
              <a:tr h="45399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Bouchon pour connecteur mâle (partie 1)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Plug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COB-1002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05839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mâle (partie 2)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Locking Sleeve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COB-1001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44747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Bouchon pour connecteur femelle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Cobalt Series Dummy Cap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COB-1003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3 pin 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Cobalt 3 pin Bulkhead Connector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COB-1130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2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mâle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Cobalt 4-pin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COB-1140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3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5099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Cobalt 8-pin </a:t>
                      </a:r>
                      <a:r>
                        <a:rPr lang="fr-FR" sz="2400" u="none" strike="noStrike" dirty="0" err="1">
                          <a:effectLst/>
                        </a:rPr>
                        <a:t>Bulkhead</a:t>
                      </a:r>
                      <a:r>
                        <a:rPr lang="fr-FR" sz="2400" u="none" strike="noStrike" dirty="0">
                          <a:effectLst/>
                        </a:rPr>
                        <a:t> </a:t>
                      </a:r>
                      <a:r>
                        <a:rPr lang="fr-FR" sz="2400" u="none" strike="noStrike" dirty="0" err="1">
                          <a:effectLst/>
                        </a:rPr>
                        <a:t>Connector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493623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Single ended Cable 8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u="none" strike="noStrike" dirty="0">
                          <a:effectLst/>
                        </a:rPr>
                        <a:t>COB-1281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408562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>
                          <a:effectLst/>
                        </a:rPr>
                        <a:t>Connecteur femelle + câble fils nus 3 pin </a:t>
                      </a:r>
                      <a:endParaRPr lang="fr-FR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Single ended Cable 3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COB-1231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2610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Connecteur femelle + câble fils nus 4 pin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Single ended Cable 4 pin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u="none" strike="noStrike" dirty="0">
                          <a:effectLst/>
                        </a:rPr>
                        <a:t>COB-1241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u="none" strike="noStrike" dirty="0">
                          <a:effectLst/>
                        </a:rPr>
                        <a:t>1</a:t>
                      </a:r>
                      <a:endParaRPr lang="fr-F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1+</a:t>
                      </a:r>
                      <a:r>
                        <a:rPr lang="fr-FR" sz="24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3802064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654611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de serrage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- 18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283835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4745373"/>
                  </a:ext>
                </a:extLst>
              </a:tr>
              <a:tr h="389106"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4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7416100"/>
                  </a:ext>
                </a:extLst>
              </a:tr>
            </a:tbl>
          </a:graphicData>
        </a:graphic>
      </p:graphicFrame>
      <p:pic>
        <p:nvPicPr>
          <p:cNvPr id="197" name="Image 196">
            <a:extLst>
              <a:ext uri="{FF2B5EF4-FFF2-40B4-BE49-F238E27FC236}">
                <a16:creationId xmlns:a16="http://schemas.microsoft.com/office/drawing/2014/main" id="{815E33E8-CAB3-4ECF-8739-82CA0C66F4E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66" b="25718"/>
          <a:stretch/>
        </p:blipFill>
        <p:spPr>
          <a:xfrm flipH="1">
            <a:off x="6355848" y="17680937"/>
            <a:ext cx="2078514" cy="2134526"/>
          </a:xfrm>
          <a:prstGeom prst="rect">
            <a:avLst/>
          </a:prstGeom>
        </p:spPr>
      </p:pic>
      <p:sp>
        <p:nvSpPr>
          <p:cNvPr id="198" name="ZoneTexte 197">
            <a:extLst>
              <a:ext uri="{FF2B5EF4-FFF2-40B4-BE49-F238E27FC236}">
                <a16:creationId xmlns:a16="http://schemas.microsoft.com/office/drawing/2014/main" id="{C4A3C763-A727-444C-96C2-8A2C228F3A67}"/>
              </a:ext>
            </a:extLst>
          </p:cNvPr>
          <p:cNvSpPr txBox="1"/>
          <p:nvPr/>
        </p:nvSpPr>
        <p:spPr>
          <a:xfrm>
            <a:off x="5737631" y="18530426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242" name="Image 241">
            <a:extLst>
              <a:ext uri="{FF2B5EF4-FFF2-40B4-BE49-F238E27FC236}">
                <a16:creationId xmlns:a16="http://schemas.microsoft.com/office/drawing/2014/main" id="{5C8C56F1-132C-4F98-98CF-D86E8C9ECC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17400167" y="18066044"/>
            <a:ext cx="2749826" cy="1757060"/>
          </a:xfrm>
          <a:prstGeom prst="rect">
            <a:avLst/>
          </a:prstGeom>
        </p:spPr>
      </p:pic>
      <p:sp>
        <p:nvSpPr>
          <p:cNvPr id="243" name="ZoneTexte 242">
            <a:extLst>
              <a:ext uri="{FF2B5EF4-FFF2-40B4-BE49-F238E27FC236}">
                <a16:creationId xmlns:a16="http://schemas.microsoft.com/office/drawing/2014/main" id="{5AB04E2D-8466-4CD5-9100-673198C0A512}"/>
              </a:ext>
            </a:extLst>
          </p:cNvPr>
          <p:cNvSpPr txBox="1"/>
          <p:nvPr/>
        </p:nvSpPr>
        <p:spPr>
          <a:xfrm>
            <a:off x="17054767" y="18142008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144" name="Image 143">
            <a:extLst>
              <a:ext uri="{FF2B5EF4-FFF2-40B4-BE49-F238E27FC236}">
                <a16:creationId xmlns:a16="http://schemas.microsoft.com/office/drawing/2014/main" id="{8A99CCED-57DA-4574-A9F5-3D416CB5F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304754" y="2507422"/>
            <a:ext cx="5257811" cy="2505106"/>
          </a:xfrm>
          <a:prstGeom prst="rect">
            <a:avLst/>
          </a:prstGeom>
        </p:spPr>
      </p:pic>
      <p:sp>
        <p:nvSpPr>
          <p:cNvPr id="145" name="ZoneTexte 144">
            <a:extLst>
              <a:ext uri="{FF2B5EF4-FFF2-40B4-BE49-F238E27FC236}">
                <a16:creationId xmlns:a16="http://schemas.microsoft.com/office/drawing/2014/main" id="{EFE3D15A-34A4-4C5B-AAC6-D9E357FD4A74}"/>
              </a:ext>
            </a:extLst>
          </p:cNvPr>
          <p:cNvSpPr txBox="1"/>
          <p:nvPr/>
        </p:nvSpPr>
        <p:spPr>
          <a:xfrm>
            <a:off x="1474698" y="59393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84" name="ZoneTexte 183">
            <a:extLst>
              <a:ext uri="{FF2B5EF4-FFF2-40B4-BE49-F238E27FC236}">
                <a16:creationId xmlns:a16="http://schemas.microsoft.com/office/drawing/2014/main" id="{34F67291-AD60-4F6A-8027-552E35FDB130}"/>
              </a:ext>
            </a:extLst>
          </p:cNvPr>
          <p:cNvSpPr txBox="1"/>
          <p:nvPr/>
        </p:nvSpPr>
        <p:spPr>
          <a:xfrm>
            <a:off x="15544754" y="29791507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196" name="Groupe 195">
            <a:extLst>
              <a:ext uri="{FF2B5EF4-FFF2-40B4-BE49-F238E27FC236}">
                <a16:creationId xmlns:a16="http://schemas.microsoft.com/office/drawing/2014/main" id="{556B63D6-92E4-4E61-88D3-EE5F990115A1}"/>
              </a:ext>
            </a:extLst>
          </p:cNvPr>
          <p:cNvGrpSpPr/>
          <p:nvPr/>
        </p:nvGrpSpPr>
        <p:grpSpPr>
          <a:xfrm>
            <a:off x="1321617" y="20984760"/>
            <a:ext cx="4881925" cy="4597376"/>
            <a:chOff x="23841303" y="14816100"/>
            <a:chExt cx="4881925" cy="4597376"/>
          </a:xfrm>
        </p:grpSpPr>
        <p:grpSp>
          <p:nvGrpSpPr>
            <p:cNvPr id="201" name="Groupe 200">
              <a:extLst>
                <a:ext uri="{FF2B5EF4-FFF2-40B4-BE49-F238E27FC236}">
                  <a16:creationId xmlns:a16="http://schemas.microsoft.com/office/drawing/2014/main" id="{35E0AC7B-C5E7-418A-BE0A-A19967ED51EA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224" name="ZoneTexte 223">
                <a:extLst>
                  <a:ext uri="{FF2B5EF4-FFF2-40B4-BE49-F238E27FC236}">
                    <a16:creationId xmlns:a16="http://schemas.microsoft.com/office/drawing/2014/main" id="{38BA3D88-40E3-4AFF-B4D9-DCF6C7E933EA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237" name="Rectangle : coins arrondis 236">
                <a:extLst>
                  <a:ext uri="{FF2B5EF4-FFF2-40B4-BE49-F238E27FC236}">
                    <a16:creationId xmlns:a16="http://schemas.microsoft.com/office/drawing/2014/main" id="{E510DE4F-8702-455C-B162-0CD775A8BF47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23" name="ZoneTexte 222">
              <a:extLst>
                <a:ext uri="{FF2B5EF4-FFF2-40B4-BE49-F238E27FC236}">
                  <a16:creationId xmlns:a16="http://schemas.microsoft.com/office/drawing/2014/main" id="{83D87379-6C4A-4464-B226-E9943E2B0FD6}"/>
                </a:ext>
              </a:extLst>
            </p:cNvPr>
            <p:cNvSpPr txBox="1"/>
            <p:nvPr/>
          </p:nvSpPr>
          <p:spPr>
            <a:xfrm>
              <a:off x="24499482" y="18828701"/>
              <a:ext cx="42237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pic>
        <p:nvPicPr>
          <p:cNvPr id="258" name="Image 257">
            <a:extLst>
              <a:ext uri="{FF2B5EF4-FFF2-40B4-BE49-F238E27FC236}">
                <a16:creationId xmlns:a16="http://schemas.microsoft.com/office/drawing/2014/main" id="{13402485-4505-4C57-8915-A11A66DC19EC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13284" y="21198284"/>
            <a:ext cx="3352115" cy="2388774"/>
          </a:xfrm>
          <a:prstGeom prst="rect">
            <a:avLst/>
          </a:prstGeom>
        </p:spPr>
      </p:pic>
      <p:grpSp>
        <p:nvGrpSpPr>
          <p:cNvPr id="259" name="Groupe 258">
            <a:extLst>
              <a:ext uri="{FF2B5EF4-FFF2-40B4-BE49-F238E27FC236}">
                <a16:creationId xmlns:a16="http://schemas.microsoft.com/office/drawing/2014/main" id="{BCF5DFE5-E4D7-40BF-82D3-EEFDCE21186A}"/>
              </a:ext>
            </a:extLst>
          </p:cNvPr>
          <p:cNvGrpSpPr/>
          <p:nvPr/>
        </p:nvGrpSpPr>
        <p:grpSpPr>
          <a:xfrm>
            <a:off x="3558126" y="22516629"/>
            <a:ext cx="1481736" cy="1909289"/>
            <a:chOff x="22012543" y="20406217"/>
            <a:chExt cx="1481736" cy="1909289"/>
          </a:xfrm>
        </p:grpSpPr>
        <p:pic>
          <p:nvPicPr>
            <p:cNvPr id="260" name="Image 259">
              <a:extLst>
                <a:ext uri="{FF2B5EF4-FFF2-40B4-BE49-F238E27FC236}">
                  <a16:creationId xmlns:a16="http://schemas.microsoft.com/office/drawing/2014/main" id="{74617B0A-93FB-4E7B-B480-F7AACFA12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262" name="ZoneTexte 261">
              <a:extLst>
                <a:ext uri="{FF2B5EF4-FFF2-40B4-BE49-F238E27FC236}">
                  <a16:creationId xmlns:a16="http://schemas.microsoft.com/office/drawing/2014/main" id="{644E360C-EF9D-4181-B39F-969D80B4CB0E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264" name="Groupe 263">
            <a:extLst>
              <a:ext uri="{FF2B5EF4-FFF2-40B4-BE49-F238E27FC236}">
                <a16:creationId xmlns:a16="http://schemas.microsoft.com/office/drawing/2014/main" id="{2F284598-A63A-4B47-87CA-C2DF1B9AB6A3}"/>
              </a:ext>
            </a:extLst>
          </p:cNvPr>
          <p:cNvGrpSpPr/>
          <p:nvPr/>
        </p:nvGrpSpPr>
        <p:grpSpPr>
          <a:xfrm>
            <a:off x="6708658" y="20496755"/>
            <a:ext cx="5210534" cy="6264813"/>
            <a:chOff x="5738933" y="22452111"/>
            <a:chExt cx="5210534" cy="6264813"/>
          </a:xfrm>
        </p:grpSpPr>
        <p:pic>
          <p:nvPicPr>
            <p:cNvPr id="265" name="Image 264">
              <a:extLst>
                <a:ext uri="{FF2B5EF4-FFF2-40B4-BE49-F238E27FC236}">
                  <a16:creationId xmlns:a16="http://schemas.microsoft.com/office/drawing/2014/main" id="{97F3ACE4-FB4A-4D79-85D1-3C22E70F30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271" name="Groupe 270">
              <a:extLst>
                <a:ext uri="{FF2B5EF4-FFF2-40B4-BE49-F238E27FC236}">
                  <a16:creationId xmlns:a16="http://schemas.microsoft.com/office/drawing/2014/main" id="{7A5470BC-848D-4C6F-9506-28B5631312EF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5162770"/>
              <a:chOff x="23375478" y="14816101"/>
              <a:chExt cx="5210534" cy="5162770"/>
            </a:xfrm>
          </p:grpSpPr>
          <p:sp>
            <p:nvSpPr>
              <p:cNvPr id="278" name="ZoneTexte 277">
                <a:extLst>
                  <a:ext uri="{FF2B5EF4-FFF2-40B4-BE49-F238E27FC236}">
                    <a16:creationId xmlns:a16="http://schemas.microsoft.com/office/drawing/2014/main" id="{9C517A84-0B2B-4746-9159-DA71976F0885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279" name="Rectangle : coins arrondis 278">
                <a:extLst>
                  <a:ext uri="{FF2B5EF4-FFF2-40B4-BE49-F238E27FC236}">
                    <a16:creationId xmlns:a16="http://schemas.microsoft.com/office/drawing/2014/main" id="{8729CC2A-FCB7-4F70-984B-D0B04EC9FEC3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51627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72" name="ZoneTexte 271">
              <a:extLst>
                <a:ext uri="{FF2B5EF4-FFF2-40B4-BE49-F238E27FC236}">
                  <a16:creationId xmlns:a16="http://schemas.microsoft.com/office/drawing/2014/main" id="{116C2AE3-2BC5-45EB-8B89-19B315E91173}"/>
                </a:ext>
              </a:extLst>
            </p:cNvPr>
            <p:cNvSpPr txBox="1"/>
            <p:nvPr/>
          </p:nvSpPr>
          <p:spPr>
            <a:xfrm>
              <a:off x="5758852" y="27639706"/>
              <a:ext cx="514728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&amp; Clé de charge</a:t>
              </a:r>
            </a:p>
          </p:txBody>
        </p:sp>
        <p:grpSp>
          <p:nvGrpSpPr>
            <p:cNvPr id="273" name="Groupe 272">
              <a:extLst>
                <a:ext uri="{FF2B5EF4-FFF2-40B4-BE49-F238E27FC236}">
                  <a16:creationId xmlns:a16="http://schemas.microsoft.com/office/drawing/2014/main" id="{97C79093-D0BE-4699-B066-2B8A9E92FACB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276" name="Image 275">
                <a:extLst>
                  <a:ext uri="{FF2B5EF4-FFF2-40B4-BE49-F238E27FC236}">
                    <a16:creationId xmlns:a16="http://schemas.microsoft.com/office/drawing/2014/main" id="{5F6162DA-AE28-4B0C-8563-CD68EEF5B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277" name="ZoneTexte 276">
                <a:extLst>
                  <a:ext uri="{FF2B5EF4-FFF2-40B4-BE49-F238E27FC236}">
                    <a16:creationId xmlns:a16="http://schemas.microsoft.com/office/drawing/2014/main" id="{4D898AB3-CE8E-49C9-B565-96C05F750B85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74" name="ZoneTexte 273">
              <a:extLst>
                <a:ext uri="{FF2B5EF4-FFF2-40B4-BE49-F238E27FC236}">
                  <a16:creationId xmlns:a16="http://schemas.microsoft.com/office/drawing/2014/main" id="{9107C58A-C167-4B88-AB53-BAAFC22B9A8E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275" name="ZoneTexte 274">
              <a:extLst>
                <a:ext uri="{FF2B5EF4-FFF2-40B4-BE49-F238E27FC236}">
                  <a16:creationId xmlns:a16="http://schemas.microsoft.com/office/drawing/2014/main" id="{45068CB7-6010-4FE8-B448-1E997F79674F}"/>
                </a:ext>
              </a:extLst>
            </p:cNvPr>
            <p:cNvSpPr txBox="1"/>
            <p:nvPr/>
          </p:nvSpPr>
          <p:spPr>
            <a:xfrm>
              <a:off x="7186828" y="26481238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pic>
        <p:nvPicPr>
          <p:cNvPr id="280" name="Image 279">
            <a:extLst>
              <a:ext uri="{FF2B5EF4-FFF2-40B4-BE49-F238E27FC236}">
                <a16:creationId xmlns:a16="http://schemas.microsoft.com/office/drawing/2014/main" id="{B1ADA974-EC77-4AE5-9467-9B1A9B22BAC8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1894" y="23041376"/>
            <a:ext cx="2463563" cy="1807937"/>
          </a:xfrm>
          <a:prstGeom prst="rect">
            <a:avLst/>
          </a:prstGeom>
        </p:spPr>
      </p:pic>
      <p:grpSp>
        <p:nvGrpSpPr>
          <p:cNvPr id="281" name="Groupe 280">
            <a:extLst>
              <a:ext uri="{FF2B5EF4-FFF2-40B4-BE49-F238E27FC236}">
                <a16:creationId xmlns:a16="http://schemas.microsoft.com/office/drawing/2014/main" id="{2013142D-8A5F-41D4-828B-C7552DA74883}"/>
              </a:ext>
            </a:extLst>
          </p:cNvPr>
          <p:cNvGrpSpPr/>
          <p:nvPr/>
        </p:nvGrpSpPr>
        <p:grpSpPr>
          <a:xfrm>
            <a:off x="13171852" y="21296979"/>
            <a:ext cx="4490301" cy="4663676"/>
            <a:chOff x="15154929" y="21651325"/>
            <a:chExt cx="4490301" cy="4663676"/>
          </a:xfrm>
        </p:grpSpPr>
        <p:pic>
          <p:nvPicPr>
            <p:cNvPr id="282" name="Image 281">
              <a:extLst>
                <a:ext uri="{FF2B5EF4-FFF2-40B4-BE49-F238E27FC236}">
                  <a16:creationId xmlns:a16="http://schemas.microsoft.com/office/drawing/2014/main" id="{7D84C4C1-165C-4C49-A58E-78FEF3424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83" name="ZoneTexte 282">
              <a:extLst>
                <a:ext uri="{FF2B5EF4-FFF2-40B4-BE49-F238E27FC236}">
                  <a16:creationId xmlns:a16="http://schemas.microsoft.com/office/drawing/2014/main" id="{C51EBCF3-2F35-4831-8EB8-238E095373F8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84" name="Rectangle : coins arrondis 283">
              <a:extLst>
                <a:ext uri="{FF2B5EF4-FFF2-40B4-BE49-F238E27FC236}">
                  <a16:creationId xmlns:a16="http://schemas.microsoft.com/office/drawing/2014/main" id="{DF971651-B18D-4AF0-B230-A37F859E9E49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5" name="Groupe 284">
              <a:extLst>
                <a:ext uri="{FF2B5EF4-FFF2-40B4-BE49-F238E27FC236}">
                  <a16:creationId xmlns:a16="http://schemas.microsoft.com/office/drawing/2014/main" id="{F13F15B9-13D2-4719-B4C5-A03D846476E8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87" name="Image 286">
                <a:extLst>
                  <a:ext uri="{FF2B5EF4-FFF2-40B4-BE49-F238E27FC236}">
                    <a16:creationId xmlns:a16="http://schemas.microsoft.com/office/drawing/2014/main" id="{C42CDEFC-3DEB-4213-8D47-1A455AD60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88" name="ZoneTexte 287">
                <a:extLst>
                  <a:ext uri="{FF2B5EF4-FFF2-40B4-BE49-F238E27FC236}">
                    <a16:creationId xmlns:a16="http://schemas.microsoft.com/office/drawing/2014/main" id="{A87EBA41-50C3-4366-BE0C-1C830B050C93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86" name="ZoneTexte 285">
              <a:extLst>
                <a:ext uri="{FF2B5EF4-FFF2-40B4-BE49-F238E27FC236}">
                  <a16:creationId xmlns:a16="http://schemas.microsoft.com/office/drawing/2014/main" id="{4569B132-EFA1-4F6D-9873-3F1B8780468E}"/>
                </a:ext>
              </a:extLst>
            </p:cNvPr>
            <p:cNvSpPr txBox="1"/>
            <p:nvPr/>
          </p:nvSpPr>
          <p:spPr>
            <a:xfrm>
              <a:off x="15170221" y="25730226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35A0557E-DBB9-49A7-BB92-5AD6971CB85C}"/>
              </a:ext>
            </a:extLst>
          </p:cNvPr>
          <p:cNvGrpSpPr/>
          <p:nvPr/>
        </p:nvGrpSpPr>
        <p:grpSpPr>
          <a:xfrm>
            <a:off x="18285053" y="20350827"/>
            <a:ext cx="10294563" cy="7636472"/>
            <a:chOff x="18875453" y="20870730"/>
            <a:chExt cx="10294563" cy="7636472"/>
          </a:xfrm>
        </p:grpSpPr>
        <p:grpSp>
          <p:nvGrpSpPr>
            <p:cNvPr id="239" name="Groupe 238">
              <a:extLst>
                <a:ext uri="{FF2B5EF4-FFF2-40B4-BE49-F238E27FC236}">
                  <a16:creationId xmlns:a16="http://schemas.microsoft.com/office/drawing/2014/main" id="{D8D78824-5DC1-4477-9A5C-6AAED6738079}"/>
                </a:ext>
              </a:extLst>
            </p:cNvPr>
            <p:cNvGrpSpPr/>
            <p:nvPr/>
          </p:nvGrpSpPr>
          <p:grpSpPr>
            <a:xfrm>
              <a:off x="18875453" y="20870730"/>
              <a:ext cx="10294563" cy="7636472"/>
              <a:chOff x="21160641" y="23043843"/>
              <a:chExt cx="10294563" cy="7636472"/>
            </a:xfrm>
          </p:grpSpPr>
          <p:sp>
            <p:nvSpPr>
              <p:cNvPr id="241" name="Rectangle : coins arrondis 240">
                <a:extLst>
                  <a:ext uri="{FF2B5EF4-FFF2-40B4-BE49-F238E27FC236}">
                    <a16:creationId xmlns:a16="http://schemas.microsoft.com/office/drawing/2014/main" id="{72D7F38C-94E8-49F0-9135-17683F847597}"/>
                  </a:ext>
                </a:extLst>
              </p:cNvPr>
              <p:cNvSpPr/>
              <p:nvPr/>
            </p:nvSpPr>
            <p:spPr>
              <a:xfrm>
                <a:off x="21160641" y="23043843"/>
                <a:ext cx="10294563" cy="7636472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4" name="ZoneTexte 243">
                <a:extLst>
                  <a:ext uri="{FF2B5EF4-FFF2-40B4-BE49-F238E27FC236}">
                    <a16:creationId xmlns:a16="http://schemas.microsoft.com/office/drawing/2014/main" id="{B570629C-3A57-4A7F-826C-0A63F3F80DA4}"/>
                  </a:ext>
                </a:extLst>
              </p:cNvPr>
              <p:cNvSpPr txBox="1"/>
              <p:nvPr/>
            </p:nvSpPr>
            <p:spPr>
              <a:xfrm>
                <a:off x="21989132" y="29759326"/>
                <a:ext cx="439442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b="1" dirty="0"/>
                  <a:t>Caisson moteur</a:t>
                </a:r>
              </a:p>
            </p:txBody>
          </p:sp>
        </p:grpSp>
        <p:pic>
          <p:nvPicPr>
            <p:cNvPr id="245" name="Image 244">
              <a:extLst>
                <a:ext uri="{FF2B5EF4-FFF2-40B4-BE49-F238E27FC236}">
                  <a16:creationId xmlns:a16="http://schemas.microsoft.com/office/drawing/2014/main" id="{C9E76E11-1852-4E04-B8EE-4D4C357A6B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20332518" y="21266338"/>
              <a:ext cx="2749826" cy="1757060"/>
            </a:xfrm>
            <a:prstGeom prst="rect">
              <a:avLst/>
            </a:prstGeom>
          </p:spPr>
        </p:pic>
        <p:sp>
          <p:nvSpPr>
            <p:cNvPr id="246" name="ZoneTexte 245">
              <a:extLst>
                <a:ext uri="{FF2B5EF4-FFF2-40B4-BE49-F238E27FC236}">
                  <a16:creationId xmlns:a16="http://schemas.microsoft.com/office/drawing/2014/main" id="{87CB99D6-213F-4C27-A032-F3F5C751E370}"/>
                </a:ext>
              </a:extLst>
            </p:cNvPr>
            <p:cNvSpPr txBox="1"/>
            <p:nvPr/>
          </p:nvSpPr>
          <p:spPr>
            <a:xfrm>
              <a:off x="19913493" y="2126132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  <p:grpSp>
          <p:nvGrpSpPr>
            <p:cNvPr id="247" name="Groupe 246">
              <a:extLst>
                <a:ext uri="{FF2B5EF4-FFF2-40B4-BE49-F238E27FC236}">
                  <a16:creationId xmlns:a16="http://schemas.microsoft.com/office/drawing/2014/main" id="{5C347F4E-F8F3-44CB-BA75-E67A8F7C7B39}"/>
                </a:ext>
              </a:extLst>
            </p:cNvPr>
            <p:cNvGrpSpPr/>
            <p:nvPr/>
          </p:nvGrpSpPr>
          <p:grpSpPr>
            <a:xfrm>
              <a:off x="23806961" y="23720032"/>
              <a:ext cx="5138790" cy="2035883"/>
              <a:chOff x="16736864" y="8395893"/>
              <a:chExt cx="5138790" cy="2035883"/>
            </a:xfrm>
          </p:grpSpPr>
          <p:sp>
            <p:nvSpPr>
              <p:cNvPr id="248" name="ZoneTexte 247">
                <a:extLst>
                  <a:ext uri="{FF2B5EF4-FFF2-40B4-BE49-F238E27FC236}">
                    <a16:creationId xmlns:a16="http://schemas.microsoft.com/office/drawing/2014/main" id="{A8DBD169-A454-43F0-9DA8-16B3EDA6D6F0}"/>
                  </a:ext>
                </a:extLst>
              </p:cNvPr>
              <p:cNvSpPr txBox="1"/>
              <p:nvPr/>
            </p:nvSpPr>
            <p:spPr>
              <a:xfrm>
                <a:off x="16736864" y="8395893"/>
                <a:ext cx="15758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Vers batterie</a:t>
                </a:r>
              </a:p>
              <a:p>
                <a:r>
                  <a:rPr lang="fr-FR" sz="2000" dirty="0"/>
                  <a:t>COB-1231 </a:t>
                </a:r>
              </a:p>
            </p:txBody>
          </p:sp>
          <p:pic>
            <p:nvPicPr>
              <p:cNvPr id="249" name="Image 248">
                <a:extLst>
                  <a:ext uri="{FF2B5EF4-FFF2-40B4-BE49-F238E27FC236}">
                    <a16:creationId xmlns:a16="http://schemas.microsoft.com/office/drawing/2014/main" id="{C0C8C07E-E7E3-48E1-AFA3-0644449FF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562" t="30585" r="5543" b="27280"/>
              <a:stretch/>
            </p:blipFill>
            <p:spPr>
              <a:xfrm>
                <a:off x="17693035" y="8426721"/>
                <a:ext cx="4182619" cy="2005055"/>
              </a:xfrm>
              <a:prstGeom prst="roundRect">
                <a:avLst/>
              </a:prstGeom>
            </p:spPr>
          </p:pic>
        </p:grpSp>
        <p:grpSp>
          <p:nvGrpSpPr>
            <p:cNvPr id="250" name="Groupe 249">
              <a:extLst>
                <a:ext uri="{FF2B5EF4-FFF2-40B4-BE49-F238E27FC236}">
                  <a16:creationId xmlns:a16="http://schemas.microsoft.com/office/drawing/2014/main" id="{6FEEA15C-A42E-4252-B74F-B4B524330DB8}"/>
                </a:ext>
              </a:extLst>
            </p:cNvPr>
            <p:cNvGrpSpPr/>
            <p:nvPr/>
          </p:nvGrpSpPr>
          <p:grpSpPr>
            <a:xfrm>
              <a:off x="23806961" y="21438157"/>
              <a:ext cx="3045354" cy="1575835"/>
              <a:chOff x="19417256" y="19707717"/>
              <a:chExt cx="3045354" cy="1575835"/>
            </a:xfrm>
          </p:grpSpPr>
          <p:pic>
            <p:nvPicPr>
              <p:cNvPr id="254" name="Image 253">
                <a:extLst>
                  <a:ext uri="{FF2B5EF4-FFF2-40B4-BE49-F238E27FC236}">
                    <a16:creationId xmlns:a16="http://schemas.microsoft.com/office/drawing/2014/main" id="{11BC3936-987B-439D-9A46-2549DD471A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0587511" y="19707717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55" name="ZoneTexte 254">
                <a:extLst>
                  <a:ext uri="{FF2B5EF4-FFF2-40B4-BE49-F238E27FC236}">
                    <a16:creationId xmlns:a16="http://schemas.microsoft.com/office/drawing/2014/main" id="{0B952BD9-C384-4E4B-AB2A-6293A234014B}"/>
                  </a:ext>
                </a:extLst>
              </p:cNvPr>
              <p:cNvSpPr txBox="1"/>
              <p:nvPr/>
            </p:nvSpPr>
            <p:spPr>
              <a:xfrm>
                <a:off x="19417256" y="19754755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56" name="ZoneTexte 255">
              <a:extLst>
                <a:ext uri="{FF2B5EF4-FFF2-40B4-BE49-F238E27FC236}">
                  <a16:creationId xmlns:a16="http://schemas.microsoft.com/office/drawing/2014/main" id="{E5AB765B-7A52-4486-9183-F3ED6AF87E4B}"/>
                </a:ext>
              </a:extLst>
            </p:cNvPr>
            <p:cNvSpPr txBox="1"/>
            <p:nvPr/>
          </p:nvSpPr>
          <p:spPr>
            <a:xfrm>
              <a:off x="26568458" y="26135775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6.5 mm HC</a:t>
              </a:r>
            </a:p>
            <a:p>
              <a:r>
                <a:rPr lang="fr-FR" sz="2000" dirty="0"/>
                <a:t>BR-100870-165</a:t>
              </a:r>
            </a:p>
          </p:txBody>
        </p:sp>
        <p:pic>
          <p:nvPicPr>
            <p:cNvPr id="257" name="Image 256">
              <a:extLst>
                <a:ext uri="{FF2B5EF4-FFF2-40B4-BE49-F238E27FC236}">
                  <a16:creationId xmlns:a16="http://schemas.microsoft.com/office/drawing/2014/main" id="{B04A6727-D66B-4DFB-8C44-3565AB34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5043571" y="26240461"/>
              <a:ext cx="3461492" cy="1635979"/>
            </a:xfrm>
            <a:prstGeom prst="rect">
              <a:avLst/>
            </a:prstGeom>
          </p:spPr>
        </p:pic>
        <p:sp>
          <p:nvSpPr>
            <p:cNvPr id="263" name="ZoneTexte 262">
              <a:extLst>
                <a:ext uri="{FF2B5EF4-FFF2-40B4-BE49-F238E27FC236}">
                  <a16:creationId xmlns:a16="http://schemas.microsoft.com/office/drawing/2014/main" id="{55C806C6-A808-41C7-9464-9125A1E67ACC}"/>
                </a:ext>
              </a:extLst>
            </p:cNvPr>
            <p:cNvSpPr txBox="1"/>
            <p:nvPr/>
          </p:nvSpPr>
          <p:spPr>
            <a:xfrm>
              <a:off x="26776371" y="21392749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pic>
          <p:nvPicPr>
            <p:cNvPr id="289" name="Image 288">
              <a:extLst>
                <a:ext uri="{FF2B5EF4-FFF2-40B4-BE49-F238E27FC236}">
                  <a16:creationId xmlns:a16="http://schemas.microsoft.com/office/drawing/2014/main" id="{12F46715-3E8E-4682-9392-EE0A55463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0435794" y="23644349"/>
              <a:ext cx="3318387" cy="1802825"/>
            </a:xfrm>
            <a:prstGeom prst="rect">
              <a:avLst/>
            </a:prstGeom>
          </p:spPr>
        </p:pic>
        <p:sp>
          <p:nvSpPr>
            <p:cNvPr id="290" name="ZoneTexte 289">
              <a:extLst>
                <a:ext uri="{FF2B5EF4-FFF2-40B4-BE49-F238E27FC236}">
                  <a16:creationId xmlns:a16="http://schemas.microsoft.com/office/drawing/2014/main" id="{2500162F-C69A-4D4C-A0B8-6731B2CDCB86}"/>
                </a:ext>
              </a:extLst>
            </p:cNvPr>
            <p:cNvSpPr txBox="1"/>
            <p:nvPr/>
          </p:nvSpPr>
          <p:spPr>
            <a:xfrm>
              <a:off x="19520421" y="23337839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COB-1241 </a:t>
              </a:r>
            </a:p>
          </p:txBody>
        </p:sp>
        <p:grpSp>
          <p:nvGrpSpPr>
            <p:cNvPr id="291" name="Groupe 290">
              <a:extLst>
                <a:ext uri="{FF2B5EF4-FFF2-40B4-BE49-F238E27FC236}">
                  <a16:creationId xmlns:a16="http://schemas.microsoft.com/office/drawing/2014/main" id="{82C01B96-AA5A-42E5-860E-860323C470E8}"/>
                </a:ext>
              </a:extLst>
            </p:cNvPr>
            <p:cNvGrpSpPr/>
            <p:nvPr/>
          </p:nvGrpSpPr>
          <p:grpSpPr>
            <a:xfrm>
              <a:off x="19517530" y="25735711"/>
              <a:ext cx="4394426" cy="1847945"/>
              <a:chOff x="17046099" y="7402268"/>
              <a:chExt cx="4394426" cy="1847945"/>
            </a:xfrm>
          </p:grpSpPr>
          <p:sp>
            <p:nvSpPr>
              <p:cNvPr id="292" name="ZoneTexte 291">
                <a:extLst>
                  <a:ext uri="{FF2B5EF4-FFF2-40B4-BE49-F238E27FC236}">
                    <a16:creationId xmlns:a16="http://schemas.microsoft.com/office/drawing/2014/main" id="{0EC3930F-FA94-4E2C-A380-5C5998AA674F}"/>
                  </a:ext>
                </a:extLst>
              </p:cNvPr>
              <p:cNvSpPr txBox="1"/>
              <p:nvPr/>
            </p:nvSpPr>
            <p:spPr>
              <a:xfrm>
                <a:off x="18989259" y="7480427"/>
                <a:ext cx="17892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Presse étoupe</a:t>
                </a:r>
              </a:p>
              <a:p>
                <a:r>
                  <a:rPr lang="fr-FR" sz="2000" dirty="0"/>
                  <a:t>8.5 mm HC</a:t>
                </a:r>
              </a:p>
              <a:p>
                <a:r>
                  <a:rPr lang="fr-FR" sz="2000" dirty="0"/>
                  <a:t>BR-100870-185</a:t>
                </a:r>
              </a:p>
            </p:txBody>
          </p:sp>
          <p:pic>
            <p:nvPicPr>
              <p:cNvPr id="293" name="Image 292">
                <a:extLst>
                  <a:ext uri="{FF2B5EF4-FFF2-40B4-BE49-F238E27FC236}">
                    <a16:creationId xmlns:a16="http://schemas.microsoft.com/office/drawing/2014/main" id="{0DD5BA37-87A4-44D9-873B-125B309B5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046099" y="7402268"/>
                <a:ext cx="4394426" cy="1847945"/>
              </a:xfrm>
              <a:prstGeom prst="rect">
                <a:avLst/>
              </a:prstGeom>
            </p:spPr>
          </p:pic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48AF51C-F315-49DA-A4E9-787841D8FC5A}"/>
              </a:ext>
            </a:extLst>
          </p:cNvPr>
          <p:cNvGrpSpPr/>
          <p:nvPr/>
        </p:nvGrpSpPr>
        <p:grpSpPr>
          <a:xfrm>
            <a:off x="21401608" y="30332275"/>
            <a:ext cx="8642041" cy="9404020"/>
            <a:chOff x="21401608" y="30332275"/>
            <a:chExt cx="8642041" cy="9404020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0FA3C0A9-5DFC-4C1D-8DD9-E83A23CDE09B}"/>
                </a:ext>
              </a:extLst>
            </p:cNvPr>
            <p:cNvGrpSpPr/>
            <p:nvPr/>
          </p:nvGrpSpPr>
          <p:grpSpPr>
            <a:xfrm>
              <a:off x="21401608" y="30332275"/>
              <a:ext cx="8642041" cy="9404020"/>
              <a:chOff x="21003344" y="31296866"/>
              <a:chExt cx="8642041" cy="9404020"/>
            </a:xfrm>
          </p:grpSpPr>
          <p:grpSp>
            <p:nvGrpSpPr>
              <p:cNvPr id="294" name="Groupe 293">
                <a:extLst>
                  <a:ext uri="{FF2B5EF4-FFF2-40B4-BE49-F238E27FC236}">
                    <a16:creationId xmlns:a16="http://schemas.microsoft.com/office/drawing/2014/main" id="{5BE12345-A40D-47F7-9B1D-667E937523CE}"/>
                  </a:ext>
                </a:extLst>
              </p:cNvPr>
              <p:cNvGrpSpPr/>
              <p:nvPr/>
            </p:nvGrpSpPr>
            <p:grpSpPr>
              <a:xfrm>
                <a:off x="21003344" y="31296866"/>
                <a:ext cx="8642041" cy="9404020"/>
                <a:chOff x="21255705" y="31191531"/>
                <a:chExt cx="8642041" cy="9404020"/>
              </a:xfrm>
            </p:grpSpPr>
            <p:grpSp>
              <p:nvGrpSpPr>
                <p:cNvPr id="295" name="Groupe 294">
                  <a:extLst>
                    <a:ext uri="{FF2B5EF4-FFF2-40B4-BE49-F238E27FC236}">
                      <a16:creationId xmlns:a16="http://schemas.microsoft.com/office/drawing/2014/main" id="{68933297-61A1-4611-B3DD-12B209C4EC1C}"/>
                    </a:ext>
                  </a:extLst>
                </p:cNvPr>
                <p:cNvGrpSpPr/>
                <p:nvPr/>
              </p:nvGrpSpPr>
              <p:grpSpPr>
                <a:xfrm>
                  <a:off x="21255705" y="31191531"/>
                  <a:ext cx="8642041" cy="9404020"/>
                  <a:chOff x="21746176" y="32619680"/>
                  <a:chExt cx="8642041" cy="9404020"/>
                </a:xfrm>
              </p:grpSpPr>
              <p:sp>
                <p:nvSpPr>
                  <p:cNvPr id="306" name="ZoneTexte 305">
                    <a:extLst>
                      <a:ext uri="{FF2B5EF4-FFF2-40B4-BE49-F238E27FC236}">
                        <a16:creationId xmlns:a16="http://schemas.microsoft.com/office/drawing/2014/main" id="{6D01A234-8DDB-4F79-A28A-9F9C85A3500F}"/>
                      </a:ext>
                    </a:extLst>
                  </p:cNvPr>
                  <p:cNvSpPr txBox="1"/>
                  <p:nvPr/>
                </p:nvSpPr>
                <p:spPr>
                  <a:xfrm>
                    <a:off x="22736761" y="33632982"/>
                    <a:ext cx="1951945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Clé de serrage</a:t>
                    </a:r>
                  </a:p>
                  <a:p>
                    <a:r>
                      <a:rPr lang="fr-FR" sz="1800" b="0" i="0" dirty="0">
                        <a:solidFill>
                          <a:srgbClr val="1D252C"/>
                        </a:solidFill>
                        <a:effectLst/>
                        <a:latin typeface="Roboto" panose="02000000000000000000" pitchFamily="2" charset="0"/>
                      </a:rPr>
                      <a:t>BR-100369-018</a:t>
                    </a:r>
                    <a:endParaRPr lang="fr-FR" sz="6000" dirty="0"/>
                  </a:p>
                </p:txBody>
              </p:sp>
              <p:grpSp>
                <p:nvGrpSpPr>
                  <p:cNvPr id="301" name="Groupe 300">
                    <a:extLst>
                      <a:ext uri="{FF2B5EF4-FFF2-40B4-BE49-F238E27FC236}">
                        <a16:creationId xmlns:a16="http://schemas.microsoft.com/office/drawing/2014/main" id="{8EBB8466-8321-49CC-8913-49AD2A136617}"/>
                      </a:ext>
                    </a:extLst>
                  </p:cNvPr>
                  <p:cNvGrpSpPr/>
                  <p:nvPr/>
                </p:nvGrpSpPr>
                <p:grpSpPr>
                  <a:xfrm>
                    <a:off x="25532401" y="33119176"/>
                    <a:ext cx="4855816" cy="6834111"/>
                    <a:chOff x="2586571" y="13055829"/>
                    <a:chExt cx="4855816" cy="6834111"/>
                  </a:xfrm>
                </p:grpSpPr>
                <p:pic>
                  <p:nvPicPr>
                    <p:cNvPr id="303" name="Image 302">
                      <a:extLst>
                        <a:ext uri="{FF2B5EF4-FFF2-40B4-BE49-F238E27FC236}">
                          <a16:creationId xmlns:a16="http://schemas.microsoft.com/office/drawing/2014/main" id="{5A451E34-A01A-41CC-AC57-26BDD3126A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2586571" y="13055829"/>
                      <a:ext cx="4855816" cy="68341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04" name="Rectangle 303">
                      <a:extLst>
                        <a:ext uri="{FF2B5EF4-FFF2-40B4-BE49-F238E27FC236}">
                          <a16:creationId xmlns:a16="http://schemas.microsoft.com/office/drawing/2014/main" id="{4AD22B52-AA06-4EF8-A9CB-FB4B7B128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8387" y="13684225"/>
                      <a:ext cx="1688411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2000" dirty="0"/>
                        <a:t>Vacuum </a:t>
                      </a:r>
                      <a:r>
                        <a:rPr lang="fr-FR" sz="2000" dirty="0" err="1"/>
                        <a:t>Pump</a:t>
                      </a:r>
                      <a:endParaRPr lang="fr-FR" sz="2000" dirty="0"/>
                    </a:p>
                    <a:p>
                      <a:r>
                        <a:rPr lang="fr-FR" sz="2000" dirty="0"/>
                        <a:t>BR-100297</a:t>
                      </a:r>
                    </a:p>
                  </p:txBody>
                </p:sp>
              </p:grpSp>
              <p:sp>
                <p:nvSpPr>
                  <p:cNvPr id="302" name="Rectangle : coins arrondis 301">
                    <a:extLst>
                      <a:ext uri="{FF2B5EF4-FFF2-40B4-BE49-F238E27FC236}">
                        <a16:creationId xmlns:a16="http://schemas.microsoft.com/office/drawing/2014/main" id="{F96E196B-B473-473A-A782-8A50292CCA24}"/>
                      </a:ext>
                    </a:extLst>
                  </p:cNvPr>
                  <p:cNvSpPr/>
                  <p:nvPr/>
                </p:nvSpPr>
                <p:spPr>
                  <a:xfrm>
                    <a:off x="21746176" y="32619680"/>
                    <a:ext cx="8642041" cy="9404020"/>
                  </a:xfrm>
                  <a:prstGeom prst="roundRect">
                    <a:avLst/>
                  </a:prstGeom>
                  <a:noFill/>
                  <a:ln>
                    <a:solidFill>
                      <a:srgbClr val="0092D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296" name="ZoneTexte 295">
                  <a:extLst>
                    <a:ext uri="{FF2B5EF4-FFF2-40B4-BE49-F238E27FC236}">
                      <a16:creationId xmlns:a16="http://schemas.microsoft.com/office/drawing/2014/main" id="{A055A6CC-87B6-44C1-A262-77E49C046E10}"/>
                    </a:ext>
                  </a:extLst>
                </p:cNvPr>
                <p:cNvSpPr txBox="1"/>
                <p:nvPr/>
              </p:nvSpPr>
              <p:spPr>
                <a:xfrm>
                  <a:off x="27143746" y="39689266"/>
                  <a:ext cx="156485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400" b="1" dirty="0"/>
                    <a:t>Outils</a:t>
                  </a:r>
                </a:p>
              </p:txBody>
            </p:sp>
            <p:grpSp>
              <p:nvGrpSpPr>
                <p:cNvPr id="297" name="Groupe 296">
                  <a:extLst>
                    <a:ext uri="{FF2B5EF4-FFF2-40B4-BE49-F238E27FC236}">
                      <a16:creationId xmlns:a16="http://schemas.microsoft.com/office/drawing/2014/main" id="{BD02CF47-D7AB-4958-BBC1-0CF659989AFD}"/>
                    </a:ext>
                  </a:extLst>
                </p:cNvPr>
                <p:cNvGrpSpPr/>
                <p:nvPr/>
              </p:nvGrpSpPr>
              <p:grpSpPr>
                <a:xfrm>
                  <a:off x="24506361" y="35666866"/>
                  <a:ext cx="2857500" cy="1318747"/>
                  <a:chOff x="18232886" y="25084676"/>
                  <a:chExt cx="2857500" cy="1318747"/>
                </a:xfrm>
              </p:grpSpPr>
              <p:pic>
                <p:nvPicPr>
                  <p:cNvPr id="298" name="Image 297">
                    <a:extLst>
                      <a:ext uri="{FF2B5EF4-FFF2-40B4-BE49-F238E27FC236}">
                        <a16:creationId xmlns:a16="http://schemas.microsoft.com/office/drawing/2014/main" id="{0616AC44-77E4-4499-9A50-570A9A58BB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6"/>
                  <a:srcRect t="36319" b="37007"/>
                  <a:stretch/>
                </p:blipFill>
                <p:spPr>
                  <a:xfrm>
                    <a:off x="18232886" y="25641232"/>
                    <a:ext cx="2857500" cy="762191"/>
                  </a:xfrm>
                  <a:prstGeom prst="rect">
                    <a:avLst/>
                  </a:prstGeom>
                </p:spPr>
              </p:pic>
              <p:sp>
                <p:nvSpPr>
                  <p:cNvPr id="299" name="Rectangle 298">
                    <a:extLst>
                      <a:ext uri="{FF2B5EF4-FFF2-40B4-BE49-F238E27FC236}">
                        <a16:creationId xmlns:a16="http://schemas.microsoft.com/office/drawing/2014/main" id="{52C8022F-E294-4B92-B043-CC8EEB5297B6}"/>
                      </a:ext>
                    </a:extLst>
                  </p:cNvPr>
                  <p:cNvSpPr/>
                  <p:nvPr/>
                </p:nvSpPr>
                <p:spPr>
                  <a:xfrm>
                    <a:off x="19048205" y="25084676"/>
                    <a:ext cx="1483098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O ring </a:t>
                    </a:r>
                    <a:r>
                      <a:rPr lang="fr-FR" sz="2000" dirty="0" err="1">
                        <a:solidFill>
                          <a:srgbClr val="1D252C"/>
                        </a:solidFill>
                        <a:latin typeface="Roboto"/>
                      </a:rPr>
                      <a:t>pick</a:t>
                    </a:r>
                    <a:endParaRPr lang="fr-FR" sz="2000" dirty="0">
                      <a:solidFill>
                        <a:srgbClr val="1D252C"/>
                      </a:solidFill>
                      <a:latin typeface="Roboto"/>
                    </a:endParaRPr>
                  </a:p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BR-100574</a:t>
                    </a:r>
                    <a:endParaRPr lang="fr-FR" sz="2000" dirty="0"/>
                  </a:p>
                </p:txBody>
              </p:sp>
            </p:grpSp>
          </p:grpSp>
          <p:pic>
            <p:nvPicPr>
              <p:cNvPr id="307" name="Image 306">
                <a:extLst>
                  <a:ext uri="{FF2B5EF4-FFF2-40B4-BE49-F238E27FC236}">
                    <a16:creationId xmlns:a16="http://schemas.microsoft.com/office/drawing/2014/main" id="{5755A20B-D8BA-43DA-A090-12D2AE085F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" t="5280" r="8368" b="6016"/>
              <a:stretch/>
            </p:blipFill>
            <p:spPr>
              <a:xfrm>
                <a:off x="21905687" y="36688937"/>
                <a:ext cx="2997818" cy="2264534"/>
              </a:xfrm>
              <a:prstGeom prst="rect">
                <a:avLst/>
              </a:prstGeom>
            </p:spPr>
          </p:pic>
          <p:sp>
            <p:nvSpPr>
              <p:cNvPr id="308" name="ZoneTexte 307">
                <a:extLst>
                  <a:ext uri="{FF2B5EF4-FFF2-40B4-BE49-F238E27FC236}">
                    <a16:creationId xmlns:a16="http://schemas.microsoft.com/office/drawing/2014/main" id="{55774C17-5EDA-49EA-9FFA-9BD581ABE1BD}"/>
                  </a:ext>
                </a:extLst>
              </p:cNvPr>
              <p:cNvSpPr txBox="1"/>
              <p:nvPr/>
            </p:nvSpPr>
            <p:spPr>
              <a:xfrm>
                <a:off x="21653430" y="38992650"/>
                <a:ext cx="40828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COB 3240     Outil de sertissage Shunt</a:t>
                </a:r>
              </a:p>
              <a:p>
                <a:r>
                  <a:rPr lang="fr-FR" sz="2000" dirty="0"/>
                  <a:t>Cobalt </a:t>
                </a:r>
                <a:r>
                  <a:rPr lang="fr-FR" sz="2000" dirty="0" err="1"/>
                  <a:t>Series</a:t>
                </a:r>
                <a:r>
                  <a:rPr lang="fr-FR" sz="2000" dirty="0"/>
                  <a:t> Cable </a:t>
                </a:r>
                <a:r>
                  <a:rPr lang="fr-FR" sz="2000" dirty="0" err="1"/>
                  <a:t>Termination</a:t>
                </a:r>
                <a:r>
                  <a:rPr lang="fr-FR" sz="2000" dirty="0"/>
                  <a:t> Tool</a:t>
                </a:r>
              </a:p>
              <a:p>
                <a:r>
                  <a:rPr lang="fr-FR" sz="2000" dirty="0"/>
                  <a:t>4-pin</a:t>
                </a:r>
              </a:p>
            </p:txBody>
          </p:sp>
        </p:grp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28B78A4-65F1-444D-8FFC-C5B7E7E6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2026022" y="32235035"/>
              <a:ext cx="3401871" cy="26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219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10482607" y="18525421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959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module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F461A9C1-B48A-468C-93EB-FF37B5F4C267}"/>
              </a:ext>
            </a:extLst>
          </p:cNvPr>
          <p:cNvGrpSpPr/>
          <p:nvPr/>
        </p:nvGrpSpPr>
        <p:grpSpPr>
          <a:xfrm>
            <a:off x="1195011" y="22590457"/>
            <a:ext cx="3947124" cy="4614991"/>
            <a:chOff x="23841303" y="14816100"/>
            <a:chExt cx="3947124" cy="461499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A6A6E8C8-3027-440A-BDB5-AA9D5BE2D33D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648917DD-DDBB-4422-8566-E6D457618BD2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92" name="Rectangle : coins arrondis 191">
                <a:extLst>
                  <a:ext uri="{FF2B5EF4-FFF2-40B4-BE49-F238E27FC236}">
                    <a16:creationId xmlns:a16="http://schemas.microsoft.com/office/drawing/2014/main" id="{2CF055B2-097A-4B53-934B-7AB8DEC4C61C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0BEAC8ED-0090-4A60-A964-DC8CC28D0AA4}"/>
                </a:ext>
              </a:extLst>
            </p:cNvPr>
            <p:cNvSpPr txBox="1"/>
            <p:nvPr/>
          </p:nvSpPr>
          <p:spPr>
            <a:xfrm>
              <a:off x="24541187" y="18846316"/>
              <a:ext cx="2743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8882197" y="21600127"/>
            <a:ext cx="10294563" cy="7636472"/>
            <a:chOff x="211606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1160641" y="23043843"/>
              <a:ext cx="10294563" cy="7636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989132" y="29759326"/>
              <a:ext cx="43944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 dirty="0"/>
                <a:t>Caisson moteur</a:t>
              </a:r>
            </a:p>
          </p:txBody>
        </p:sp>
      </p:grp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0339262" y="21995735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19920237" y="21990724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34863" y="11368545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9273974" y="13421436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596111" y="13423625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3698143" y="1199421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3261043" y="1259348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19311804" y="13012285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6735661" y="12780426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2556" y="11985613"/>
            <a:ext cx="26561005" cy="9370734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1490087" y="20438363"/>
            <a:ext cx="5891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batterie &amp; vidéo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20529" y="13366228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020455" y="1749157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81728" y="9439403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99" name="ZoneTexte 98">
            <a:extLst>
              <a:ext uri="{FF2B5EF4-FFF2-40B4-BE49-F238E27FC236}">
                <a16:creationId xmlns:a16="http://schemas.microsoft.com/office/drawing/2014/main" id="{724142CB-A955-4811-9F78-A5D96A171C92}"/>
              </a:ext>
            </a:extLst>
          </p:cNvPr>
          <p:cNvSpPr txBox="1"/>
          <p:nvPr/>
        </p:nvSpPr>
        <p:spPr>
          <a:xfrm>
            <a:off x="1148650" y="90640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208780" y="10892233"/>
            <a:ext cx="3377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vidéo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8459410" y="8825806"/>
            <a:ext cx="2674899" cy="2371144"/>
            <a:chOff x="9822025" y="7412812"/>
            <a:chExt cx="2674899" cy="2371144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9822025" y="7412812"/>
              <a:ext cx="26748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Moteur/Eclairage</a:t>
              </a:r>
            </a:p>
            <a:p>
              <a:r>
                <a:rPr lang="fr-FR" sz="2000" dirty="0"/>
                <a:t>                      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2669804" y="6972623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3813705" y="24449429"/>
            <a:ext cx="5138790" cy="2035883"/>
            <a:chOff x="16736864" y="8395893"/>
            <a:chExt cx="5138790" cy="2035883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6736864" y="8395893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3813705" y="22167554"/>
            <a:ext cx="3045354" cy="1575835"/>
            <a:chOff x="19417256" y="19707717"/>
            <a:chExt cx="3045354" cy="1575835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587511" y="19707717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19417256" y="19754755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21523727" y="18037150"/>
            <a:ext cx="5662256" cy="1801266"/>
            <a:chOff x="10564913" y="7290470"/>
            <a:chExt cx="5662256" cy="1801266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3248538" y="7290470"/>
              <a:ext cx="2978631" cy="1801266"/>
              <a:chOff x="22284678" y="4684571"/>
              <a:chExt cx="2978631" cy="1801266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84678" y="4957979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3582015" y="4684571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79029255-996C-417B-8CB9-F5E2D246A315}"/>
              </a:ext>
            </a:extLst>
          </p:cNvPr>
          <p:cNvGrpSpPr/>
          <p:nvPr/>
        </p:nvGrpSpPr>
        <p:grpSpPr>
          <a:xfrm>
            <a:off x="14886504" y="18653799"/>
            <a:ext cx="4394426" cy="1847945"/>
            <a:chOff x="17046099" y="7402268"/>
            <a:chExt cx="4394426" cy="1847945"/>
          </a:xfrm>
        </p:grpSpPr>
        <p:sp>
          <p:nvSpPr>
            <p:cNvPr id="175" name="ZoneTexte 174">
              <a:extLst>
                <a:ext uri="{FF2B5EF4-FFF2-40B4-BE49-F238E27FC236}">
                  <a16:creationId xmlns:a16="http://schemas.microsoft.com/office/drawing/2014/main" id="{272ED333-3482-483E-B5EC-433CCADCE469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BABFC03-1C5F-483E-8010-934E6A9BF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D282D1D9-697B-4055-9028-FFC16FADB774}"/>
              </a:ext>
            </a:extLst>
          </p:cNvPr>
          <p:cNvGrpSpPr/>
          <p:nvPr/>
        </p:nvGrpSpPr>
        <p:grpSpPr>
          <a:xfrm>
            <a:off x="17896107" y="8269424"/>
            <a:ext cx="4394426" cy="1847945"/>
            <a:chOff x="17046099" y="7402268"/>
            <a:chExt cx="4394426" cy="1847945"/>
          </a:xfrm>
        </p:grpSpPr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9D0A72B6-647D-4EDE-9407-BE62F74D089B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12" name="Image 111">
              <a:extLst>
                <a:ext uri="{FF2B5EF4-FFF2-40B4-BE49-F238E27FC236}">
                  <a16:creationId xmlns:a16="http://schemas.microsoft.com/office/drawing/2014/main" id="{332CF868-6986-4896-9357-18737A9FD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8355677-3A9A-452B-9E32-2844A9E2302A}"/>
              </a:ext>
            </a:extLst>
          </p:cNvPr>
          <p:cNvSpPr txBox="1"/>
          <p:nvPr/>
        </p:nvSpPr>
        <p:spPr>
          <a:xfrm>
            <a:off x="26575202" y="26865172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FB96C5-F717-412C-B77B-36537A60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69025"/>
              </p:ext>
            </p:extLst>
          </p:nvPr>
        </p:nvGraphicFramePr>
        <p:xfrm>
          <a:off x="1148650" y="29365403"/>
          <a:ext cx="13030393" cy="1135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51825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326084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2270603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981881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</a:tblGrid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Dénomination 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Nomenclature </a:t>
                      </a:r>
                      <a:r>
                        <a:rPr lang="fr-FR" sz="2000" b="1" u="none" strike="noStrike" dirty="0" err="1">
                          <a:effectLst/>
                        </a:rPr>
                        <a:t>Rov</a:t>
                      </a:r>
                      <a:r>
                        <a:rPr lang="fr-FR" sz="2000" b="1" u="none" strike="noStrike" dirty="0">
                          <a:effectLst/>
                        </a:rPr>
                        <a:t> Expert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>
                          <a:effectLst/>
                        </a:rPr>
                        <a:t>Référence constructeur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Quantité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Tube 3’’ </a:t>
                      </a:r>
                      <a:r>
                        <a:rPr lang="fr-FR" sz="2000" u="none" strike="noStrike" dirty="0" err="1">
                          <a:effectLst/>
                        </a:rPr>
                        <a:t>Acrylic</a:t>
                      </a:r>
                      <a:r>
                        <a:rPr lang="fr-FR" sz="2000" u="none" strike="noStrike" dirty="0">
                          <a:effectLst/>
                        </a:rPr>
                        <a:t> 15 cm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BR-102649-150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Bride 3’’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O-Ring Flange 3 inches (sealable)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BR-100647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effectLst/>
                        </a:rPr>
                        <a:t>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7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7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4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4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Hublot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Dome optically clear acrylic 3’’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dirty="0"/>
                        <a:t>BR-101059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Vent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M10 Enclosure Vent and Plug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BR-100783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M10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WetLink</a:t>
                      </a:r>
                      <a:r>
                        <a:rPr lang="en-US" sz="2000" u="none" strike="noStrike" dirty="0">
                          <a:effectLst/>
                        </a:rPr>
                        <a:t> Penetrator Blank (No Hole)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BR-100434-010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Capteur TP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BAR30 HIGH RESOLUTION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BR-100586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WLP-M10-6.5MM-HC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BR-100870-165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Presse étoupe 8.5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WLP-M10-8.5MM-HC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BR-100870-185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8097058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1)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Plug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2)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Locking Sleeve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femelle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Cap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Cobalt 3 pin Bulkhead Connector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COB-1130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Cobalt 4-pin </a:t>
                      </a:r>
                      <a:r>
                        <a:rPr lang="fr-FR" sz="2000" u="none" strike="noStrike" dirty="0" err="1">
                          <a:effectLst/>
                        </a:rPr>
                        <a:t>Bulkhead</a:t>
                      </a:r>
                      <a:r>
                        <a:rPr lang="fr-FR" sz="2000" u="none" strike="noStrike" dirty="0">
                          <a:effectLst/>
                        </a:rPr>
                        <a:t> </a:t>
                      </a:r>
                      <a:r>
                        <a:rPr lang="fr-FR" sz="2000" u="none" strike="noStrike" dirty="0" err="1"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COB-1140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Cobalt 8-pin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Bulkhead</a:t>
                      </a: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Single ended Cable 8 pin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COB-1281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7038495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 câble fils nus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3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COB-1231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r>
                        <a:rPr lang="fr-F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+1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+câble nus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4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COB-1241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+1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023550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152937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de serrage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- 18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2387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685333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9698613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CFB3C712-EB02-4AEA-BBBB-BD8CF6144FDC}"/>
              </a:ext>
            </a:extLst>
          </p:cNvPr>
          <p:cNvSpPr txBox="1"/>
          <p:nvPr/>
        </p:nvSpPr>
        <p:spPr>
          <a:xfrm>
            <a:off x="15333313" y="37001794"/>
            <a:ext cx="4185505" cy="26222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KOSMOS </a:t>
            </a:r>
          </a:p>
          <a:p>
            <a:r>
              <a:rPr lang="fr-FR" dirty="0"/>
              <a:t>stéréo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24069B1-42F6-4424-9729-19B423A3930E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638523" y="14332064"/>
            <a:ext cx="5257811" cy="2505106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6917E0E5-5434-4B9C-92D8-2DB56A8CB3ED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41085" y="2254229"/>
            <a:ext cx="5257811" cy="2505106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1CCD875D-EE57-483E-BFE1-DDA5DD678A17}"/>
              </a:ext>
            </a:extLst>
          </p:cNvPr>
          <p:cNvSpPr txBox="1"/>
          <p:nvPr/>
        </p:nvSpPr>
        <p:spPr>
          <a:xfrm>
            <a:off x="1808467" y="12418579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60469004-AA9D-42EF-A78A-B7062CDCCB8B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9F240892-0317-41D5-9A1A-7598CCCC25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96B2A2F-017E-4BD6-8D00-E19A90A4B8C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0315" y="26969858"/>
            <a:ext cx="3461492" cy="1635979"/>
          </a:xfrm>
          <a:prstGeom prst="rect">
            <a:avLst/>
          </a:prstGeom>
        </p:spPr>
      </p:pic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69385048-D7A4-44DE-9113-9DB641F22E62}"/>
              </a:ext>
            </a:extLst>
          </p:cNvPr>
          <p:cNvGrpSpPr/>
          <p:nvPr/>
        </p:nvGrpSpPr>
        <p:grpSpPr>
          <a:xfrm>
            <a:off x="5885332" y="7367843"/>
            <a:ext cx="2259247" cy="2190325"/>
            <a:chOff x="7245191" y="7249305"/>
            <a:chExt cx="2259247" cy="2190325"/>
          </a:xfrm>
        </p:grpSpPr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02FDFC7-00A7-45E1-9F94-36AF8013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7CD7DE07-4FED-46F7-AE42-819A877B8414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0CCBE60-C4C7-43AE-A8FB-1A86D254A226}"/>
              </a:ext>
            </a:extLst>
          </p:cNvPr>
          <p:cNvSpPr/>
          <p:nvPr/>
        </p:nvSpPr>
        <p:spPr>
          <a:xfrm>
            <a:off x="23901177" y="8968508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89D86AF-E71B-4E72-A9C4-9D76E6A4EE18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83459" y="7119019"/>
            <a:ext cx="3093444" cy="1790401"/>
          </a:xfrm>
          <a:prstGeom prst="rect">
            <a:avLst/>
          </a:prstGeom>
        </p:spPr>
      </p:pic>
      <p:sp>
        <p:nvSpPr>
          <p:cNvPr id="135" name="ZoneTexte 134">
            <a:extLst>
              <a:ext uri="{FF2B5EF4-FFF2-40B4-BE49-F238E27FC236}">
                <a16:creationId xmlns:a16="http://schemas.microsoft.com/office/drawing/2014/main" id="{C453DFD4-1C04-4633-97E1-15F7BCFAF050}"/>
              </a:ext>
            </a:extLst>
          </p:cNvPr>
          <p:cNvSpPr txBox="1"/>
          <p:nvPr/>
        </p:nvSpPr>
        <p:spPr>
          <a:xfrm>
            <a:off x="26173745" y="6989348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E2A10B30-8AC2-4F72-85AC-5011CCC02BDA}"/>
              </a:ext>
            </a:extLst>
          </p:cNvPr>
          <p:cNvSpPr txBox="1"/>
          <p:nvPr/>
        </p:nvSpPr>
        <p:spPr>
          <a:xfrm>
            <a:off x="15157908" y="8227953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pic>
        <p:nvPicPr>
          <p:cNvPr id="137" name="Image 136">
            <a:extLst>
              <a:ext uri="{FF2B5EF4-FFF2-40B4-BE49-F238E27FC236}">
                <a16:creationId xmlns:a16="http://schemas.microsoft.com/office/drawing/2014/main" id="{053B826F-59BD-4759-B629-A0F2DB4308D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6678" y="22803981"/>
            <a:ext cx="3352115" cy="238877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75EEAF9-7F03-46A7-9F39-992CE27C497D}"/>
              </a:ext>
            </a:extLst>
          </p:cNvPr>
          <p:cNvGrpSpPr/>
          <p:nvPr/>
        </p:nvGrpSpPr>
        <p:grpSpPr>
          <a:xfrm>
            <a:off x="3431520" y="24122326"/>
            <a:ext cx="1481736" cy="1909289"/>
            <a:chOff x="22012543" y="20406217"/>
            <a:chExt cx="1481736" cy="190928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D8FF75-6C8C-497B-9EAA-0613792D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4B69E492-70D3-43F9-AE17-DB85644D34C7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pic>
        <p:nvPicPr>
          <p:cNvPr id="150" name="Image 149">
            <a:extLst>
              <a:ext uri="{FF2B5EF4-FFF2-40B4-BE49-F238E27FC236}">
                <a16:creationId xmlns:a16="http://schemas.microsoft.com/office/drawing/2014/main" id="{CB9AD409-3086-4A36-A53C-B17D5C9D2F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66" b="25718"/>
          <a:stretch/>
        </p:blipFill>
        <p:spPr>
          <a:xfrm flipH="1">
            <a:off x="3720121" y="18424081"/>
            <a:ext cx="2078514" cy="2134526"/>
          </a:xfrm>
          <a:prstGeom prst="rect">
            <a:avLst/>
          </a:prstGeom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6089C44B-7B22-4FEF-9EFD-83DCBBD7E14F}"/>
              </a:ext>
            </a:extLst>
          </p:cNvPr>
          <p:cNvSpPr txBox="1"/>
          <p:nvPr/>
        </p:nvSpPr>
        <p:spPr>
          <a:xfrm>
            <a:off x="2875563" y="19317511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 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FEE73E31-E2AD-4545-B7B4-98E1C1673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7192494" y="19605422"/>
            <a:ext cx="2749826" cy="1757060"/>
          </a:xfrm>
          <a:prstGeom prst="rect">
            <a:avLst/>
          </a:prstGeom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D5B92259-0C3F-4A0C-9BEC-DF32328C3720}"/>
              </a:ext>
            </a:extLst>
          </p:cNvPr>
          <p:cNvSpPr txBox="1"/>
          <p:nvPr/>
        </p:nvSpPr>
        <p:spPr>
          <a:xfrm>
            <a:off x="7074266" y="19029377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1D7F66B-FCE2-412A-B7AE-19CBBB1193D0}"/>
              </a:ext>
            </a:extLst>
          </p:cNvPr>
          <p:cNvSpPr txBox="1"/>
          <p:nvPr/>
        </p:nvSpPr>
        <p:spPr>
          <a:xfrm>
            <a:off x="23331039" y="17641806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B15F5DAA-3A0F-477E-AE75-D25872F3062F}"/>
              </a:ext>
            </a:extLst>
          </p:cNvPr>
          <p:cNvSpPr txBox="1"/>
          <p:nvPr/>
        </p:nvSpPr>
        <p:spPr>
          <a:xfrm>
            <a:off x="26783115" y="22122146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x2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6D802-7780-4979-9961-EA37DF70F2CB}"/>
              </a:ext>
            </a:extLst>
          </p:cNvPr>
          <p:cNvSpPr txBox="1"/>
          <p:nvPr/>
        </p:nvSpPr>
        <p:spPr>
          <a:xfrm>
            <a:off x="14720482" y="31542660"/>
            <a:ext cx="5945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/>
              <a:t>En noir : éléments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FFC000"/>
                </a:solidFill>
              </a:rPr>
              <a:t>En orange </a:t>
            </a:r>
            <a:r>
              <a:rPr lang="fr-FR" sz="4400" dirty="0"/>
              <a:t>: éléments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dirty="0">
                <a:solidFill>
                  <a:srgbClr val="0092D2"/>
                </a:solidFill>
              </a:rPr>
              <a:t>En bleu </a:t>
            </a:r>
            <a:r>
              <a:rPr lang="fr-FR" sz="4400" dirty="0"/>
              <a:t>: outils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C184738-30BB-4947-A498-7A5E34A1F91D}"/>
              </a:ext>
            </a:extLst>
          </p:cNvPr>
          <p:cNvGrpSpPr/>
          <p:nvPr/>
        </p:nvGrpSpPr>
        <p:grpSpPr>
          <a:xfrm>
            <a:off x="6687893" y="22350102"/>
            <a:ext cx="5608615" cy="6239988"/>
            <a:chOff x="5711424" y="22452111"/>
            <a:chExt cx="5608615" cy="6239988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CB89C2D-4E4B-498B-A647-E4928DA0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EE25ABE-5465-4AE6-AB00-BCCE6A610A75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5162770"/>
              <a:chOff x="23375478" y="14816101"/>
              <a:chExt cx="5210534" cy="5162770"/>
            </a:xfrm>
          </p:grpSpPr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DCB3837A-E06E-454C-AF14-63EEC88A769D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432B956-AB1A-43F6-A906-ED2CD89D3D78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51627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B075C1AF-EB0C-4DC8-8359-82327CD66F08}"/>
                </a:ext>
              </a:extLst>
            </p:cNvPr>
            <p:cNvSpPr txBox="1"/>
            <p:nvPr/>
          </p:nvSpPr>
          <p:spPr>
            <a:xfrm>
              <a:off x="5711424" y="27614881"/>
              <a:ext cx="5608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Clé de charge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CA85B843-58E4-40AD-A947-0EC8655634A9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2B0307CA-34AE-4515-8249-79FA5808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C079F989-DDCA-4B8E-9EDD-164FB5254D3D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F06A136F-3AD5-46C8-A4DF-6648690FA333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196" name="ZoneTexte 195">
              <a:extLst>
                <a:ext uri="{FF2B5EF4-FFF2-40B4-BE49-F238E27FC236}">
                  <a16:creationId xmlns:a16="http://schemas.microsoft.com/office/drawing/2014/main" id="{8AB1F3F4-3DC0-4378-9CEE-CC55ACFF40C5}"/>
                </a:ext>
              </a:extLst>
            </p:cNvPr>
            <p:cNvSpPr txBox="1"/>
            <p:nvPr/>
          </p:nvSpPr>
          <p:spPr>
            <a:xfrm>
              <a:off x="7186828" y="26481238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7FCAAD1-303F-4900-93D5-B49D7F94522F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8638" y="24894723"/>
            <a:ext cx="2463563" cy="1807937"/>
          </a:xfrm>
          <a:prstGeom prst="rect">
            <a:avLst/>
          </a:prstGeom>
        </p:spPr>
      </p:pic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32E4974C-E924-4119-83F8-1E36AA33AD4A}"/>
              </a:ext>
            </a:extLst>
          </p:cNvPr>
          <p:cNvGrpSpPr/>
          <p:nvPr/>
        </p:nvGrpSpPr>
        <p:grpSpPr>
          <a:xfrm>
            <a:off x="13540546" y="23036026"/>
            <a:ext cx="4632606" cy="4611598"/>
            <a:chOff x="15154929" y="21651325"/>
            <a:chExt cx="4632606" cy="4611598"/>
          </a:xfrm>
        </p:grpSpPr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E518358D-7DF4-4657-ABC4-0B6DAC3B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26" name="ZoneTexte 225">
              <a:extLst>
                <a:ext uri="{FF2B5EF4-FFF2-40B4-BE49-F238E27FC236}">
                  <a16:creationId xmlns:a16="http://schemas.microsoft.com/office/drawing/2014/main" id="{878DBA36-E6DF-4503-9606-3183F7B4F61C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F1A20C84-BA96-44E1-84BB-524E1DD0A69D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9" name="Groupe 228">
              <a:extLst>
                <a:ext uri="{FF2B5EF4-FFF2-40B4-BE49-F238E27FC236}">
                  <a16:creationId xmlns:a16="http://schemas.microsoft.com/office/drawing/2014/main" id="{3B67358A-99DD-4FE2-ADF6-BAB2AD8F6A1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5640158C-2946-4478-9ADD-F8652AF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D0FAB232-FEB7-45B4-B04E-2089779D4B61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581DFA41-1362-477B-BD1A-89F56118088A}"/>
                </a:ext>
              </a:extLst>
            </p:cNvPr>
            <p:cNvSpPr txBox="1"/>
            <p:nvPr/>
          </p:nvSpPr>
          <p:spPr>
            <a:xfrm>
              <a:off x="15312526" y="25678148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ADB4C3B-E7B3-480B-ADD8-70E706DD17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442538" y="24373746"/>
            <a:ext cx="3318387" cy="1802825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A8871E8E-A83D-41BB-8683-D2D3CB5E7B69}"/>
              </a:ext>
            </a:extLst>
          </p:cNvPr>
          <p:cNvSpPr txBox="1"/>
          <p:nvPr/>
        </p:nvSpPr>
        <p:spPr>
          <a:xfrm>
            <a:off x="19527165" y="24067236"/>
            <a:ext cx="1575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Vers batterie</a:t>
            </a:r>
          </a:p>
          <a:p>
            <a:r>
              <a:rPr lang="fr-FR" sz="2000" dirty="0"/>
              <a:t>COB-1241 </a:t>
            </a:r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66DE0FCF-1DA5-4A05-8349-66A5095305CE}"/>
              </a:ext>
            </a:extLst>
          </p:cNvPr>
          <p:cNvGrpSpPr/>
          <p:nvPr/>
        </p:nvGrpSpPr>
        <p:grpSpPr>
          <a:xfrm>
            <a:off x="19524274" y="26465108"/>
            <a:ext cx="4394426" cy="1847945"/>
            <a:chOff x="17046099" y="7402268"/>
            <a:chExt cx="4394426" cy="184794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36A78B60-AA5A-441E-BF2E-3236D94ECC41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646DA0D9-852E-425B-97F4-339A4234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0084C4B6-728E-4FB9-9852-5A8706E8A32E}"/>
              </a:ext>
            </a:extLst>
          </p:cNvPr>
          <p:cNvGrpSpPr/>
          <p:nvPr/>
        </p:nvGrpSpPr>
        <p:grpSpPr>
          <a:xfrm>
            <a:off x="21401608" y="30332275"/>
            <a:ext cx="8642041" cy="9404020"/>
            <a:chOff x="21401608" y="30332275"/>
            <a:chExt cx="8642041" cy="9404020"/>
          </a:xfrm>
        </p:grpSpPr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2598495B-7FA9-43C2-B091-58D462FF6EF1}"/>
                </a:ext>
              </a:extLst>
            </p:cNvPr>
            <p:cNvGrpSpPr/>
            <p:nvPr/>
          </p:nvGrpSpPr>
          <p:grpSpPr>
            <a:xfrm>
              <a:off x="21401608" y="30332275"/>
              <a:ext cx="8642041" cy="9404020"/>
              <a:chOff x="21003344" y="31296866"/>
              <a:chExt cx="8642041" cy="9404020"/>
            </a:xfrm>
          </p:grpSpPr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9B4C58F1-7188-4B72-80BE-4F8C01011143}"/>
                  </a:ext>
                </a:extLst>
              </p:cNvPr>
              <p:cNvGrpSpPr/>
              <p:nvPr/>
            </p:nvGrpSpPr>
            <p:grpSpPr>
              <a:xfrm>
                <a:off x="21003344" y="31296866"/>
                <a:ext cx="8642041" cy="9404020"/>
                <a:chOff x="21255705" y="31191531"/>
                <a:chExt cx="8642041" cy="9404020"/>
              </a:xfrm>
            </p:grpSpPr>
            <p:grpSp>
              <p:nvGrpSpPr>
                <p:cNvPr id="162" name="Groupe 161">
                  <a:extLst>
                    <a:ext uri="{FF2B5EF4-FFF2-40B4-BE49-F238E27FC236}">
                      <a16:creationId xmlns:a16="http://schemas.microsoft.com/office/drawing/2014/main" id="{9686D9FD-5D73-4255-96B0-10D7A980508E}"/>
                    </a:ext>
                  </a:extLst>
                </p:cNvPr>
                <p:cNvGrpSpPr/>
                <p:nvPr/>
              </p:nvGrpSpPr>
              <p:grpSpPr>
                <a:xfrm>
                  <a:off x="21255705" y="31191531"/>
                  <a:ext cx="8642041" cy="9404020"/>
                  <a:chOff x="21746176" y="32619680"/>
                  <a:chExt cx="8642041" cy="9404020"/>
                </a:xfrm>
              </p:grpSpPr>
              <p:sp>
                <p:nvSpPr>
                  <p:cNvPr id="171" name="ZoneTexte 170">
                    <a:extLst>
                      <a:ext uri="{FF2B5EF4-FFF2-40B4-BE49-F238E27FC236}">
                        <a16:creationId xmlns:a16="http://schemas.microsoft.com/office/drawing/2014/main" id="{E7DC446E-526F-4513-B9EA-26340EB0AE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736761" y="33632982"/>
                    <a:ext cx="1951945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Clé de serrage</a:t>
                    </a:r>
                  </a:p>
                  <a:p>
                    <a:r>
                      <a:rPr lang="fr-FR" sz="1800" b="0" i="0" dirty="0">
                        <a:solidFill>
                          <a:srgbClr val="1D252C"/>
                        </a:solidFill>
                        <a:effectLst/>
                        <a:latin typeface="Roboto" panose="02000000000000000000" pitchFamily="2" charset="0"/>
                      </a:rPr>
                      <a:t>BR-100369-018</a:t>
                    </a:r>
                    <a:endParaRPr lang="fr-FR" sz="6000" dirty="0"/>
                  </a:p>
                </p:txBody>
              </p:sp>
              <p:grpSp>
                <p:nvGrpSpPr>
                  <p:cNvPr id="177" name="Groupe 176">
                    <a:extLst>
                      <a:ext uri="{FF2B5EF4-FFF2-40B4-BE49-F238E27FC236}">
                        <a16:creationId xmlns:a16="http://schemas.microsoft.com/office/drawing/2014/main" id="{66884D60-2A17-4E81-B5D3-AE8D5703B431}"/>
                      </a:ext>
                    </a:extLst>
                  </p:cNvPr>
                  <p:cNvGrpSpPr/>
                  <p:nvPr/>
                </p:nvGrpSpPr>
                <p:grpSpPr>
                  <a:xfrm>
                    <a:off x="25532401" y="33119176"/>
                    <a:ext cx="4855816" cy="6834111"/>
                    <a:chOff x="2586571" y="13055829"/>
                    <a:chExt cx="4855816" cy="6834111"/>
                  </a:xfrm>
                </p:grpSpPr>
                <p:pic>
                  <p:nvPicPr>
                    <p:cNvPr id="179" name="Image 178">
                      <a:extLst>
                        <a:ext uri="{FF2B5EF4-FFF2-40B4-BE49-F238E27FC236}">
                          <a16:creationId xmlns:a16="http://schemas.microsoft.com/office/drawing/2014/main" id="{6ABFE1A0-C19E-45CE-82D2-436CAF1C9D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2586571" y="13055829"/>
                      <a:ext cx="4855816" cy="68341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CE5315CF-B654-45AD-A7D9-695F7FAD9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8387" y="13684225"/>
                      <a:ext cx="1688411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2000" dirty="0"/>
                        <a:t>Vacuum </a:t>
                      </a:r>
                      <a:r>
                        <a:rPr lang="fr-FR" sz="2000" dirty="0" err="1"/>
                        <a:t>Pump</a:t>
                      </a:r>
                      <a:endParaRPr lang="fr-FR" sz="2000" dirty="0"/>
                    </a:p>
                    <a:p>
                      <a:r>
                        <a:rPr lang="fr-FR" sz="2000" dirty="0"/>
                        <a:t>BR-100297</a:t>
                      </a:r>
                    </a:p>
                  </p:txBody>
                </p:sp>
              </p:grpSp>
              <p:sp>
                <p:nvSpPr>
                  <p:cNvPr id="178" name="Rectangle : coins arrondis 177">
                    <a:extLst>
                      <a:ext uri="{FF2B5EF4-FFF2-40B4-BE49-F238E27FC236}">
                        <a16:creationId xmlns:a16="http://schemas.microsoft.com/office/drawing/2014/main" id="{B9632CA0-42D8-445E-B66A-464938C90577}"/>
                      </a:ext>
                    </a:extLst>
                  </p:cNvPr>
                  <p:cNvSpPr/>
                  <p:nvPr/>
                </p:nvSpPr>
                <p:spPr>
                  <a:xfrm>
                    <a:off x="21746176" y="32619680"/>
                    <a:ext cx="8642041" cy="9404020"/>
                  </a:xfrm>
                  <a:prstGeom prst="roundRect">
                    <a:avLst/>
                  </a:prstGeom>
                  <a:noFill/>
                  <a:ln>
                    <a:solidFill>
                      <a:srgbClr val="0092D2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63" name="ZoneTexte 162">
                  <a:extLst>
                    <a:ext uri="{FF2B5EF4-FFF2-40B4-BE49-F238E27FC236}">
                      <a16:creationId xmlns:a16="http://schemas.microsoft.com/office/drawing/2014/main" id="{E9FBD61C-6ECD-415F-9552-FE896B3DB65B}"/>
                    </a:ext>
                  </a:extLst>
                </p:cNvPr>
                <p:cNvSpPr txBox="1"/>
                <p:nvPr/>
              </p:nvSpPr>
              <p:spPr>
                <a:xfrm>
                  <a:off x="27143746" y="39689266"/>
                  <a:ext cx="156485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400" b="1" dirty="0"/>
                    <a:t>Outils</a:t>
                  </a:r>
                </a:p>
              </p:txBody>
            </p: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65D7EA64-809D-45F3-9EFE-7EF684476A93}"/>
                    </a:ext>
                  </a:extLst>
                </p:cNvPr>
                <p:cNvGrpSpPr/>
                <p:nvPr/>
              </p:nvGrpSpPr>
              <p:grpSpPr>
                <a:xfrm>
                  <a:off x="24506361" y="35666866"/>
                  <a:ext cx="2857500" cy="1318747"/>
                  <a:chOff x="18232886" y="25084676"/>
                  <a:chExt cx="2857500" cy="1318747"/>
                </a:xfrm>
              </p:grpSpPr>
              <p:pic>
                <p:nvPicPr>
                  <p:cNvPr id="169" name="Image 168">
                    <a:extLst>
                      <a:ext uri="{FF2B5EF4-FFF2-40B4-BE49-F238E27FC236}">
                        <a16:creationId xmlns:a16="http://schemas.microsoft.com/office/drawing/2014/main" id="{5CD2ECFD-1C80-4512-A657-3C41EAAD7C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rcRect t="36319" b="37007"/>
                  <a:stretch/>
                </p:blipFill>
                <p:spPr>
                  <a:xfrm>
                    <a:off x="18232886" y="25641232"/>
                    <a:ext cx="2857500" cy="762191"/>
                  </a:xfrm>
                  <a:prstGeom prst="rect">
                    <a:avLst/>
                  </a:prstGeom>
                </p:spPr>
              </p:pic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6D8C13B2-ED9A-479B-93D3-49AA089FDF8D}"/>
                      </a:ext>
                    </a:extLst>
                  </p:cNvPr>
                  <p:cNvSpPr/>
                  <p:nvPr/>
                </p:nvSpPr>
                <p:spPr>
                  <a:xfrm>
                    <a:off x="19048205" y="25084676"/>
                    <a:ext cx="1483098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O ring </a:t>
                    </a:r>
                    <a:r>
                      <a:rPr lang="fr-FR" sz="2000" dirty="0" err="1">
                        <a:solidFill>
                          <a:srgbClr val="1D252C"/>
                        </a:solidFill>
                        <a:latin typeface="Roboto"/>
                      </a:rPr>
                      <a:t>pick</a:t>
                    </a:r>
                    <a:endParaRPr lang="fr-FR" sz="2000" dirty="0">
                      <a:solidFill>
                        <a:srgbClr val="1D252C"/>
                      </a:solidFill>
                      <a:latin typeface="Roboto"/>
                    </a:endParaRPr>
                  </a:p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BR-100574</a:t>
                    </a:r>
                    <a:endParaRPr lang="fr-FR" sz="2000" dirty="0"/>
                  </a:p>
                </p:txBody>
              </p:sp>
            </p:grpSp>
          </p:grpSp>
          <p:pic>
            <p:nvPicPr>
              <p:cNvPr id="159" name="Image 158">
                <a:extLst>
                  <a:ext uri="{FF2B5EF4-FFF2-40B4-BE49-F238E27FC236}">
                    <a16:creationId xmlns:a16="http://schemas.microsoft.com/office/drawing/2014/main" id="{0CDF6089-0CA8-4E78-84A5-919DB18F4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" t="5280" r="8368" b="6016"/>
              <a:stretch/>
            </p:blipFill>
            <p:spPr>
              <a:xfrm>
                <a:off x="21905687" y="36688937"/>
                <a:ext cx="2997818" cy="2264534"/>
              </a:xfrm>
              <a:prstGeom prst="rect">
                <a:avLst/>
              </a:prstGeom>
            </p:spPr>
          </p:pic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E6CDB00B-068B-4F93-8435-396DB13BAC5F}"/>
                  </a:ext>
                </a:extLst>
              </p:cNvPr>
              <p:cNvSpPr txBox="1"/>
              <p:nvPr/>
            </p:nvSpPr>
            <p:spPr>
              <a:xfrm>
                <a:off x="21653430" y="38992650"/>
                <a:ext cx="40828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COB 3240     Outil de sertissage Shunt</a:t>
                </a:r>
              </a:p>
              <a:p>
                <a:r>
                  <a:rPr lang="fr-FR" sz="2000" dirty="0"/>
                  <a:t>Cobalt </a:t>
                </a:r>
                <a:r>
                  <a:rPr lang="fr-FR" sz="2000" dirty="0" err="1"/>
                  <a:t>Series</a:t>
                </a:r>
                <a:r>
                  <a:rPr lang="fr-FR" sz="2000" dirty="0"/>
                  <a:t> Cable </a:t>
                </a:r>
                <a:r>
                  <a:rPr lang="fr-FR" sz="2000" dirty="0" err="1"/>
                  <a:t>Termination</a:t>
                </a:r>
                <a:r>
                  <a:rPr lang="fr-FR" sz="2000" dirty="0"/>
                  <a:t> Tool</a:t>
                </a:r>
              </a:p>
              <a:p>
                <a:r>
                  <a:rPr lang="fr-FR" sz="2000" dirty="0"/>
                  <a:t>4-pin</a:t>
                </a:r>
              </a:p>
            </p:txBody>
          </p:sp>
        </p:grpSp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721AAD42-7654-4583-BA69-FBC37ED5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26022" y="32235035"/>
              <a:ext cx="3401871" cy="2695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038698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4679</TotalTime>
  <Words>1106</Words>
  <Application>Microsoft Office PowerPoint</Application>
  <PresentationFormat>Personnalisé</PresentationFormat>
  <Paragraphs>461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Open Sans</vt:lpstr>
      <vt:lpstr>Open Sans Light</vt:lpstr>
      <vt:lpstr>Roboto</vt:lpstr>
      <vt:lpstr>Conception personnalisée</vt:lpstr>
      <vt:lpstr>Présentation PowerPoint</vt:lpstr>
      <vt:lpstr>Présentation PowerPoint</vt:lpstr>
    </vt:vector>
  </TitlesOfParts>
  <Company>maison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coco coco</dc:creator>
  <cp:lastModifiedBy>Olivier FAUVARQUE</cp:lastModifiedBy>
  <cp:revision>593</cp:revision>
  <cp:lastPrinted>2021-06-15T12:28:49Z</cp:lastPrinted>
  <dcterms:created xsi:type="dcterms:W3CDTF">2017-06-18T13:28:54Z</dcterms:created>
  <dcterms:modified xsi:type="dcterms:W3CDTF">2026-01-23T14:45:30Z</dcterms:modified>
</cp:coreProperties>
</file>